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Lst>
  <p:notesMasterIdLst>
    <p:notesMasterId r:id="rId11"/>
  </p:notesMasterIdLst>
  <p:sldIdLst>
    <p:sldId id="256" r:id="rId5"/>
    <p:sldId id="257" r:id="rId6"/>
    <p:sldId id="258" r:id="rId7"/>
    <p:sldId id="259" r:id="rId8"/>
    <p:sldId id="260"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3DE47-1AD8-4D71-8B6D-12658FE8DFF4}" v="55" dt="2023-04-01T03:42:59.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76255" autoAdjust="0"/>
  </p:normalViewPr>
  <p:slideViewPr>
    <p:cSldViewPr snapToGrid="0">
      <p:cViewPr>
        <p:scale>
          <a:sx n="125" d="100"/>
          <a:sy n="125" d="100"/>
        </p:scale>
        <p:origin x="5040" y="16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lan T Mumm" userId="ef81ce26-213e-4f51-a09a-a180f6e0825f" providerId="ADAL" clId="{9A43DE47-1AD8-4D71-8B6D-12658FE8DFF4}"/>
    <pc:docChg chg="undo custSel addSld modSld">
      <pc:chgData name="Dylan T Mumm" userId="ef81ce26-213e-4f51-a09a-a180f6e0825f" providerId="ADAL" clId="{9A43DE47-1AD8-4D71-8B6D-12658FE8DFF4}" dt="2023-04-01T03:42:59.651" v="2090"/>
      <pc:docMkLst>
        <pc:docMk/>
      </pc:docMkLst>
      <pc:sldChg chg="addSp delSp modSp mod modTransition modNotesTx">
        <pc:chgData name="Dylan T Mumm" userId="ef81ce26-213e-4f51-a09a-a180f6e0825f" providerId="ADAL" clId="{9A43DE47-1AD8-4D71-8B6D-12658FE8DFF4}" dt="2023-04-01T03:42:59.651" v="2090"/>
        <pc:sldMkLst>
          <pc:docMk/>
          <pc:sldMk cId="1814573793" sldId="256"/>
        </pc:sldMkLst>
        <pc:picChg chg="add del mod">
          <ac:chgData name="Dylan T Mumm" userId="ef81ce26-213e-4f51-a09a-a180f6e0825f" providerId="ADAL" clId="{9A43DE47-1AD8-4D71-8B6D-12658FE8DFF4}" dt="2023-04-01T03:20:13.724" v="1990"/>
          <ac:picMkLst>
            <pc:docMk/>
            <pc:sldMk cId="1814573793" sldId="256"/>
            <ac:picMk id="5" creationId="{416CFD09-B4FF-3D4B-3619-4EFBCB49D35C}"/>
          </ac:picMkLst>
        </pc:picChg>
        <pc:picChg chg="add del mod">
          <ac:chgData name="Dylan T Mumm" userId="ef81ce26-213e-4f51-a09a-a180f6e0825f" providerId="ADAL" clId="{9A43DE47-1AD8-4D71-8B6D-12658FE8DFF4}" dt="2023-04-01T03:21:30.708" v="2015" actId="478"/>
          <ac:picMkLst>
            <pc:docMk/>
            <pc:sldMk cId="1814573793" sldId="256"/>
            <ac:picMk id="10" creationId="{5D311856-A814-4BED-E038-B999A2813745}"/>
          </ac:picMkLst>
        </pc:picChg>
        <pc:picChg chg="add del mod">
          <ac:chgData name="Dylan T Mumm" userId="ef81ce26-213e-4f51-a09a-a180f6e0825f" providerId="ADAL" clId="{9A43DE47-1AD8-4D71-8B6D-12658FE8DFF4}" dt="2023-04-01T03:20:55.805" v="1997"/>
          <ac:picMkLst>
            <pc:docMk/>
            <pc:sldMk cId="1814573793" sldId="256"/>
            <ac:picMk id="13" creationId="{0B0D8986-22AA-4AE3-206A-E25D00D752DE}"/>
          </ac:picMkLst>
        </pc:picChg>
        <pc:picChg chg="add del mod">
          <ac:chgData name="Dylan T Mumm" userId="ef81ce26-213e-4f51-a09a-a180f6e0825f" providerId="ADAL" clId="{9A43DE47-1AD8-4D71-8B6D-12658FE8DFF4}" dt="2023-04-01T03:21:29.751" v="2014" actId="478"/>
          <ac:picMkLst>
            <pc:docMk/>
            <pc:sldMk cId="1814573793" sldId="256"/>
            <ac:picMk id="14" creationId="{D148F9E9-7295-5C81-FE03-BF9F7867A636}"/>
          </ac:picMkLst>
        </pc:picChg>
        <pc:picChg chg="add del mod">
          <ac:chgData name="Dylan T Mumm" userId="ef81ce26-213e-4f51-a09a-a180f6e0825f" providerId="ADAL" clId="{9A43DE47-1AD8-4D71-8B6D-12658FE8DFF4}" dt="2023-04-01T03:21:28.449" v="2013" actId="478"/>
          <ac:picMkLst>
            <pc:docMk/>
            <pc:sldMk cId="1814573793" sldId="256"/>
            <ac:picMk id="15" creationId="{0F8D0908-FA69-2089-E0D8-3CDBDC3513A8}"/>
          </ac:picMkLst>
        </pc:picChg>
        <pc:picChg chg="add del mod">
          <ac:chgData name="Dylan T Mumm" userId="ef81ce26-213e-4f51-a09a-a180f6e0825f" providerId="ADAL" clId="{9A43DE47-1AD8-4D71-8B6D-12658FE8DFF4}" dt="2023-04-01T03:21:26.748" v="2012" actId="478"/>
          <ac:picMkLst>
            <pc:docMk/>
            <pc:sldMk cId="1814573793" sldId="256"/>
            <ac:picMk id="16" creationId="{D88A906F-E0E7-E8F6-AF30-1A42FF2F05FE}"/>
          </ac:picMkLst>
        </pc:picChg>
        <pc:picChg chg="add del mod">
          <ac:chgData name="Dylan T Mumm" userId="ef81ce26-213e-4f51-a09a-a180f6e0825f" providerId="ADAL" clId="{9A43DE47-1AD8-4D71-8B6D-12658FE8DFF4}" dt="2023-04-01T03:24:25.158" v="2026"/>
          <ac:picMkLst>
            <pc:docMk/>
            <pc:sldMk cId="1814573793" sldId="256"/>
            <ac:picMk id="17" creationId="{2BE0C974-1903-48A7-7751-EE1C5FF4F013}"/>
          </ac:picMkLst>
        </pc:picChg>
        <pc:picChg chg="add del mod">
          <ac:chgData name="Dylan T Mumm" userId="ef81ce26-213e-4f51-a09a-a180f6e0825f" providerId="ADAL" clId="{9A43DE47-1AD8-4D71-8B6D-12658FE8DFF4}" dt="2023-04-01T03:22:39.927" v="2025" actId="478"/>
          <ac:picMkLst>
            <pc:docMk/>
            <pc:sldMk cId="1814573793" sldId="256"/>
            <ac:picMk id="18" creationId="{7494E2B0-FA29-FECC-8C73-F1618F1454C9}"/>
          </ac:picMkLst>
        </pc:picChg>
        <pc:picChg chg="add del mod">
          <ac:chgData name="Dylan T Mumm" userId="ef81ce26-213e-4f51-a09a-a180f6e0825f" providerId="ADAL" clId="{9A43DE47-1AD8-4D71-8B6D-12658FE8DFF4}" dt="2023-04-01T03:28:36.213" v="2057"/>
          <ac:picMkLst>
            <pc:docMk/>
            <pc:sldMk cId="1814573793" sldId="256"/>
            <ac:picMk id="23" creationId="{4E719FDD-428A-9FBF-5204-2938A7B55B00}"/>
          </ac:picMkLst>
        </pc:picChg>
        <pc:picChg chg="add del mod">
          <ac:chgData name="Dylan T Mumm" userId="ef81ce26-213e-4f51-a09a-a180f6e0825f" providerId="ADAL" clId="{9A43DE47-1AD8-4D71-8B6D-12658FE8DFF4}" dt="2023-04-01T03:28:20.563" v="2055" actId="478"/>
          <ac:picMkLst>
            <pc:docMk/>
            <pc:sldMk cId="1814573793" sldId="256"/>
            <ac:picMk id="24" creationId="{91913811-3A69-4E7B-C41B-FECBC8172F8D}"/>
          </ac:picMkLst>
        </pc:picChg>
        <pc:picChg chg="add del mod">
          <ac:chgData name="Dylan T Mumm" userId="ef81ce26-213e-4f51-a09a-a180f6e0825f" providerId="ADAL" clId="{9A43DE47-1AD8-4D71-8B6D-12658FE8DFF4}" dt="2023-04-01T03:30:15.376" v="2087" actId="478"/>
          <ac:picMkLst>
            <pc:docMk/>
            <pc:sldMk cId="1814573793" sldId="256"/>
            <ac:picMk id="28" creationId="{86743341-B737-52CC-9CA7-96A5C7EC553E}"/>
          </ac:picMkLst>
        </pc:picChg>
        <pc:picChg chg="add del mod">
          <ac:chgData name="Dylan T Mumm" userId="ef81ce26-213e-4f51-a09a-a180f6e0825f" providerId="ADAL" clId="{9A43DE47-1AD8-4D71-8B6D-12658FE8DFF4}" dt="2023-04-01T03:42:59.651" v="2090"/>
          <ac:picMkLst>
            <pc:docMk/>
            <pc:sldMk cId="1814573793" sldId="256"/>
            <ac:picMk id="32" creationId="{6B84D10B-463E-D5B1-3862-7F82C0A55E3A}"/>
          </ac:picMkLst>
        </pc:picChg>
        <pc:picChg chg="add mod">
          <ac:chgData name="Dylan T Mumm" userId="ef81ce26-213e-4f51-a09a-a180f6e0825f" providerId="ADAL" clId="{9A43DE47-1AD8-4D71-8B6D-12658FE8DFF4}" dt="2023-04-01T03:11:06.446" v="1985" actId="1076"/>
          <ac:picMkLst>
            <pc:docMk/>
            <pc:sldMk cId="1814573793" sldId="256"/>
            <ac:picMk id="1026" creationId="{3528F449-5DD1-A428-E5B9-7E1319430DD7}"/>
          </ac:picMkLst>
        </pc:picChg>
      </pc:sldChg>
      <pc:sldChg chg="addSp delSp modSp mod modTransition">
        <pc:chgData name="Dylan T Mumm" userId="ef81ce26-213e-4f51-a09a-a180f6e0825f" providerId="ADAL" clId="{9A43DE47-1AD8-4D71-8B6D-12658FE8DFF4}" dt="2023-04-01T03:30:29.867" v="2089"/>
        <pc:sldMkLst>
          <pc:docMk/>
          <pc:sldMk cId="990069151" sldId="257"/>
        </pc:sldMkLst>
        <pc:picChg chg="add del mod">
          <ac:chgData name="Dylan T Mumm" userId="ef81ce26-213e-4f51-a09a-a180f6e0825f" providerId="ADAL" clId="{9A43DE47-1AD8-4D71-8B6D-12658FE8DFF4}" dt="2023-04-01T03:08:42.040" v="1971" actId="478"/>
          <ac:picMkLst>
            <pc:docMk/>
            <pc:sldMk cId="990069151" sldId="257"/>
            <ac:picMk id="3" creationId="{7A9C933F-6853-5C31-2BCD-2F85D691F1EA}"/>
          </ac:picMkLst>
        </pc:picChg>
        <pc:picChg chg="add del mod">
          <ac:chgData name="Dylan T Mumm" userId="ef81ce26-213e-4f51-a09a-a180f6e0825f" providerId="ADAL" clId="{9A43DE47-1AD8-4D71-8B6D-12658FE8DFF4}" dt="2023-04-01T03:20:13.724" v="1990"/>
          <ac:picMkLst>
            <pc:docMk/>
            <pc:sldMk cId="990069151" sldId="257"/>
            <ac:picMk id="4" creationId="{F7FBE372-8A6D-F840-96D7-BFFB7ACA06FE}"/>
          </ac:picMkLst>
        </pc:picChg>
        <pc:picChg chg="add del mod">
          <ac:chgData name="Dylan T Mumm" userId="ef81ce26-213e-4f51-a09a-a180f6e0825f" providerId="ADAL" clId="{9A43DE47-1AD8-4D71-8B6D-12658FE8DFF4}" dt="2023-04-01T03:25:19.643" v="2028"/>
          <ac:picMkLst>
            <pc:docMk/>
            <pc:sldMk cId="990069151" sldId="257"/>
            <ac:picMk id="9" creationId="{7557144D-78B9-A5B2-3EE8-8D1D54929F27}"/>
          </ac:picMkLst>
        </pc:picChg>
        <pc:picChg chg="add del mod">
          <ac:chgData name="Dylan T Mumm" userId="ef81ce26-213e-4f51-a09a-a180f6e0825f" providerId="ADAL" clId="{9A43DE47-1AD8-4D71-8B6D-12658FE8DFF4}" dt="2023-04-01T03:24:30.676" v="2027" actId="478"/>
          <ac:picMkLst>
            <pc:docMk/>
            <pc:sldMk cId="990069151" sldId="257"/>
            <ac:picMk id="10" creationId="{AF2494DD-466F-D040-D4DB-6D1C94D4223E}"/>
          </ac:picMkLst>
        </pc:picChg>
        <pc:picChg chg="add del mod">
          <ac:chgData name="Dylan T Mumm" userId="ef81ce26-213e-4f51-a09a-a180f6e0825f" providerId="ADAL" clId="{9A43DE47-1AD8-4D71-8B6D-12658FE8DFF4}" dt="2023-04-01T03:26:10" v="2037"/>
          <ac:picMkLst>
            <pc:docMk/>
            <pc:sldMk cId="990069151" sldId="257"/>
            <ac:picMk id="15" creationId="{90B6E0A2-9AF0-49F0-1DCB-53F15AEF4634}"/>
          </ac:picMkLst>
        </pc:picChg>
        <pc:picChg chg="add del mod">
          <ac:chgData name="Dylan T Mumm" userId="ef81ce26-213e-4f51-a09a-a180f6e0825f" providerId="ADAL" clId="{9A43DE47-1AD8-4D71-8B6D-12658FE8DFF4}" dt="2023-04-01T03:26:10" v="2037"/>
          <ac:picMkLst>
            <pc:docMk/>
            <pc:sldMk cId="990069151" sldId="257"/>
            <ac:picMk id="16" creationId="{E9B2F26F-E574-19D7-B063-51CDB3E4C9D4}"/>
          </ac:picMkLst>
        </pc:picChg>
        <pc:picChg chg="add del mod">
          <ac:chgData name="Dylan T Mumm" userId="ef81ce26-213e-4f51-a09a-a180f6e0825f" providerId="ADAL" clId="{9A43DE47-1AD8-4D71-8B6D-12658FE8DFF4}" dt="2023-04-01T03:29:02.924" v="2063" actId="478"/>
          <ac:picMkLst>
            <pc:docMk/>
            <pc:sldMk cId="990069151" sldId="257"/>
            <ac:picMk id="23" creationId="{8FB0F828-333C-C3A4-2FFF-A7EEB1022073}"/>
          </ac:picMkLst>
        </pc:picChg>
        <pc:picChg chg="add del mod">
          <ac:chgData name="Dylan T Mumm" userId="ef81ce26-213e-4f51-a09a-a180f6e0825f" providerId="ADAL" clId="{9A43DE47-1AD8-4D71-8B6D-12658FE8DFF4}" dt="2023-04-01T03:28:22.714" v="2056" actId="478"/>
          <ac:picMkLst>
            <pc:docMk/>
            <pc:sldMk cId="990069151" sldId="257"/>
            <ac:picMk id="24" creationId="{0FF2CD27-06BF-6CF8-107C-8CB573EF80D9}"/>
          </ac:picMkLst>
        </pc:picChg>
        <pc:picChg chg="mod">
          <ac:chgData name="Dylan T Mumm" userId="ef81ce26-213e-4f51-a09a-a180f6e0825f" providerId="ADAL" clId="{9A43DE47-1AD8-4D71-8B6D-12658FE8DFF4}" dt="2023-04-01T03:29:07.749" v="2064" actId="1076"/>
          <ac:picMkLst>
            <pc:docMk/>
            <pc:sldMk cId="990069151" sldId="257"/>
            <ac:picMk id="35" creationId="{CD4A8B3F-66F0-3131-186E-B0B0BFBF6350}"/>
          </ac:picMkLst>
        </pc:picChg>
        <pc:picChg chg="mod">
          <ac:chgData name="Dylan T Mumm" userId="ef81ce26-213e-4f51-a09a-a180f6e0825f" providerId="ADAL" clId="{9A43DE47-1AD8-4D71-8B6D-12658FE8DFF4}" dt="2023-04-01T03:29:10.044" v="2065" actId="1076"/>
          <ac:picMkLst>
            <pc:docMk/>
            <pc:sldMk cId="990069151" sldId="257"/>
            <ac:picMk id="37" creationId="{DCA8084A-D7F5-595B-4E6A-4F52363BBE78}"/>
          </ac:picMkLst>
        </pc:picChg>
      </pc:sldChg>
      <pc:sldChg chg="addSp delSp modSp mod modTransition">
        <pc:chgData name="Dylan T Mumm" userId="ef81ce26-213e-4f51-a09a-a180f6e0825f" providerId="ADAL" clId="{9A43DE47-1AD8-4D71-8B6D-12658FE8DFF4}" dt="2023-04-01T03:30:29.867" v="2089"/>
        <pc:sldMkLst>
          <pc:docMk/>
          <pc:sldMk cId="2827521239" sldId="258"/>
        </pc:sldMkLst>
        <pc:spChg chg="add mod">
          <ac:chgData name="Dylan T Mumm" userId="ef81ce26-213e-4f51-a09a-a180f6e0825f" providerId="ADAL" clId="{9A43DE47-1AD8-4D71-8B6D-12658FE8DFF4}" dt="2023-04-01T01:36:24.530" v="1131" actId="1076"/>
          <ac:spMkLst>
            <pc:docMk/>
            <pc:sldMk cId="2827521239" sldId="258"/>
            <ac:spMk id="3" creationId="{B5483BC2-4957-CF7F-E96A-5C76F5A7D467}"/>
          </ac:spMkLst>
        </pc:spChg>
        <pc:spChg chg="mod">
          <ac:chgData name="Dylan T Mumm" userId="ef81ce26-213e-4f51-a09a-a180f6e0825f" providerId="ADAL" clId="{9A43DE47-1AD8-4D71-8B6D-12658FE8DFF4}" dt="2023-04-01T01:19:48.959" v="717" actId="20577"/>
          <ac:spMkLst>
            <pc:docMk/>
            <pc:sldMk cId="2827521239" sldId="258"/>
            <ac:spMk id="8" creationId="{ADE2550A-AC84-EDFF-511E-8BA989F1E8EE}"/>
          </ac:spMkLst>
        </pc:spChg>
        <pc:picChg chg="add del mod">
          <ac:chgData name="Dylan T Mumm" userId="ef81ce26-213e-4f51-a09a-a180f6e0825f" providerId="ADAL" clId="{9A43DE47-1AD8-4D71-8B6D-12658FE8DFF4}" dt="2023-04-01T03:08:30.838" v="1966" actId="478"/>
          <ac:picMkLst>
            <pc:docMk/>
            <pc:sldMk cId="2827521239" sldId="258"/>
            <ac:picMk id="4" creationId="{9B373C5B-1FB2-00ED-D000-8A2E64C940DD}"/>
          </ac:picMkLst>
        </pc:picChg>
        <pc:picChg chg="add del mod">
          <ac:chgData name="Dylan T Mumm" userId="ef81ce26-213e-4f51-a09a-a180f6e0825f" providerId="ADAL" clId="{9A43DE47-1AD8-4D71-8B6D-12658FE8DFF4}" dt="2023-04-01T03:29:42.870" v="2075" actId="478"/>
          <ac:picMkLst>
            <pc:docMk/>
            <pc:sldMk cId="2827521239" sldId="258"/>
            <ac:picMk id="5" creationId="{713A70B8-BD1A-14AA-AC4D-A44E0386D1F7}"/>
          </ac:picMkLst>
        </pc:picChg>
        <pc:picChg chg="mod">
          <ac:chgData name="Dylan T Mumm" userId="ef81ce26-213e-4f51-a09a-a180f6e0825f" providerId="ADAL" clId="{9A43DE47-1AD8-4D71-8B6D-12658FE8DFF4}" dt="2023-04-01T03:30:09.735" v="2086" actId="1076"/>
          <ac:picMkLst>
            <pc:docMk/>
            <pc:sldMk cId="2827521239" sldId="258"/>
            <ac:picMk id="10" creationId="{05A92047-8151-198F-83AB-0E268931CF6A}"/>
          </ac:picMkLst>
        </pc:picChg>
        <pc:picChg chg="mod">
          <ac:chgData name="Dylan T Mumm" userId="ef81ce26-213e-4f51-a09a-a180f6e0825f" providerId="ADAL" clId="{9A43DE47-1AD8-4D71-8B6D-12658FE8DFF4}" dt="2023-04-01T03:30:06.069" v="2085" actId="1076"/>
          <ac:picMkLst>
            <pc:docMk/>
            <pc:sldMk cId="2827521239" sldId="258"/>
            <ac:picMk id="12" creationId="{9F0D503A-9D42-7B8B-AE14-0ED722EDC356}"/>
          </ac:picMkLst>
        </pc:picChg>
      </pc:sldChg>
      <pc:sldChg chg="addSp delSp modSp mod modTransition modNotesTx">
        <pc:chgData name="Dylan T Mumm" userId="ef81ce26-213e-4f51-a09a-a180f6e0825f" providerId="ADAL" clId="{9A43DE47-1AD8-4D71-8B6D-12658FE8DFF4}" dt="2023-04-01T03:30:29.867" v="2089"/>
        <pc:sldMkLst>
          <pc:docMk/>
          <pc:sldMk cId="2346240968" sldId="259"/>
        </pc:sldMkLst>
        <pc:spChg chg="mod">
          <ac:chgData name="Dylan T Mumm" userId="ef81ce26-213e-4f51-a09a-a180f6e0825f" providerId="ADAL" clId="{9A43DE47-1AD8-4D71-8B6D-12658FE8DFF4}" dt="2023-03-31T17:33:16.893" v="2" actId="1076"/>
          <ac:spMkLst>
            <pc:docMk/>
            <pc:sldMk cId="2346240968" sldId="259"/>
            <ac:spMk id="5" creationId="{D0F6C13C-9069-6FD4-384D-FC3DE7DA92C3}"/>
          </ac:spMkLst>
        </pc:spChg>
        <pc:spChg chg="mod">
          <ac:chgData name="Dylan T Mumm" userId="ef81ce26-213e-4f51-a09a-a180f6e0825f" providerId="ADAL" clId="{9A43DE47-1AD8-4D71-8B6D-12658FE8DFF4}" dt="2023-04-01T03:29:36.455" v="2072" actId="14100"/>
          <ac:spMkLst>
            <pc:docMk/>
            <pc:sldMk cId="2346240968" sldId="259"/>
            <ac:spMk id="6" creationId="{157CBC43-D67C-7FED-FB88-49ADE1FB34CB}"/>
          </ac:spMkLst>
        </pc:spChg>
        <pc:picChg chg="add del mod">
          <ac:chgData name="Dylan T Mumm" userId="ef81ce26-213e-4f51-a09a-a180f6e0825f" providerId="ADAL" clId="{9A43DE47-1AD8-4D71-8B6D-12658FE8DFF4}" dt="2023-04-01T03:29:39.517" v="2074" actId="478"/>
          <ac:picMkLst>
            <pc:docMk/>
            <pc:sldMk cId="2346240968" sldId="259"/>
            <ac:picMk id="2" creationId="{6BA069FF-E766-A1CB-2D36-9D29B8D824C7}"/>
          </ac:picMkLst>
        </pc:picChg>
      </pc:sldChg>
      <pc:sldChg chg="addSp delSp modSp new mod modTransition setBg modClrScheme chgLayout">
        <pc:chgData name="Dylan T Mumm" userId="ef81ce26-213e-4f51-a09a-a180f6e0825f" providerId="ADAL" clId="{9A43DE47-1AD8-4D71-8B6D-12658FE8DFF4}" dt="2023-04-01T03:42:59.651" v="2090"/>
        <pc:sldMkLst>
          <pc:docMk/>
          <pc:sldMk cId="2073752996" sldId="260"/>
        </pc:sldMkLst>
        <pc:spChg chg="add del mod ord">
          <ac:chgData name="Dylan T Mumm" userId="ef81ce26-213e-4f51-a09a-a180f6e0825f" providerId="ADAL" clId="{9A43DE47-1AD8-4D71-8B6D-12658FE8DFF4}" dt="2023-04-01T01:22:58.162" v="721" actId="700"/>
          <ac:spMkLst>
            <pc:docMk/>
            <pc:sldMk cId="2073752996" sldId="260"/>
            <ac:spMk id="2" creationId="{BC2E03DE-5553-FD9A-9CF3-15F8ED18CDED}"/>
          </ac:spMkLst>
        </pc:spChg>
        <pc:spChg chg="add del mod">
          <ac:chgData name="Dylan T Mumm" userId="ef81ce26-213e-4f51-a09a-a180f6e0825f" providerId="ADAL" clId="{9A43DE47-1AD8-4D71-8B6D-12658FE8DFF4}" dt="2023-04-01T01:22:58.162" v="721" actId="700"/>
          <ac:spMkLst>
            <pc:docMk/>
            <pc:sldMk cId="2073752996" sldId="260"/>
            <ac:spMk id="3" creationId="{D56FA069-BFE6-7FFB-6468-2E679419913E}"/>
          </ac:spMkLst>
        </pc:spChg>
        <pc:spChg chg="add del mod">
          <ac:chgData name="Dylan T Mumm" userId="ef81ce26-213e-4f51-a09a-a180f6e0825f" providerId="ADAL" clId="{9A43DE47-1AD8-4D71-8B6D-12658FE8DFF4}" dt="2023-04-01T01:22:58.162" v="721" actId="700"/>
          <ac:spMkLst>
            <pc:docMk/>
            <pc:sldMk cId="2073752996" sldId="260"/>
            <ac:spMk id="4" creationId="{79AA20E4-0768-A44C-295F-71C7ADAFD54F}"/>
          </ac:spMkLst>
        </pc:spChg>
        <pc:spChg chg="add del mod ord">
          <ac:chgData name="Dylan T Mumm" userId="ef81ce26-213e-4f51-a09a-a180f6e0825f" providerId="ADAL" clId="{9A43DE47-1AD8-4D71-8B6D-12658FE8DFF4}" dt="2023-04-01T01:22:52.618" v="720" actId="700"/>
          <ac:spMkLst>
            <pc:docMk/>
            <pc:sldMk cId="2073752996" sldId="260"/>
            <ac:spMk id="5" creationId="{C0F678B0-8AAB-D650-0C16-71747A154D92}"/>
          </ac:spMkLst>
        </pc:spChg>
        <pc:spChg chg="add mod">
          <ac:chgData name="Dylan T Mumm" userId="ef81ce26-213e-4f51-a09a-a180f6e0825f" providerId="ADAL" clId="{9A43DE47-1AD8-4D71-8B6D-12658FE8DFF4}" dt="2023-04-01T01:58:47.237" v="1433" actId="1076"/>
          <ac:spMkLst>
            <pc:docMk/>
            <pc:sldMk cId="2073752996" sldId="260"/>
            <ac:spMk id="6" creationId="{29361A00-DB40-9045-A908-B564C1CD7D84}"/>
          </ac:spMkLst>
        </pc:spChg>
        <pc:spChg chg="add del mod ord">
          <ac:chgData name="Dylan T Mumm" userId="ef81ce26-213e-4f51-a09a-a180f6e0825f" providerId="ADAL" clId="{9A43DE47-1AD8-4D71-8B6D-12658FE8DFF4}" dt="2023-04-01T01:23:53.179" v="745" actId="700"/>
          <ac:spMkLst>
            <pc:docMk/>
            <pc:sldMk cId="2073752996" sldId="260"/>
            <ac:spMk id="7" creationId="{E0D5174B-9886-526B-4AF5-478A722438F2}"/>
          </ac:spMkLst>
        </pc:spChg>
        <pc:spChg chg="add del mod ord">
          <ac:chgData name="Dylan T Mumm" userId="ef81ce26-213e-4f51-a09a-a180f6e0825f" providerId="ADAL" clId="{9A43DE47-1AD8-4D71-8B6D-12658FE8DFF4}" dt="2023-04-01T01:23:53.179" v="745" actId="700"/>
          <ac:spMkLst>
            <pc:docMk/>
            <pc:sldMk cId="2073752996" sldId="260"/>
            <ac:spMk id="8" creationId="{6B282545-00D2-06C6-0E4F-2C7FA1532886}"/>
          </ac:spMkLst>
        </pc:spChg>
        <pc:spChg chg="add del mod ord">
          <ac:chgData name="Dylan T Mumm" userId="ef81ce26-213e-4f51-a09a-a180f6e0825f" providerId="ADAL" clId="{9A43DE47-1AD8-4D71-8B6D-12658FE8DFF4}" dt="2023-04-01T01:23:53.179" v="745" actId="700"/>
          <ac:spMkLst>
            <pc:docMk/>
            <pc:sldMk cId="2073752996" sldId="260"/>
            <ac:spMk id="9" creationId="{FFF2BADC-2B7B-244F-D2BF-4C0489C0E908}"/>
          </ac:spMkLst>
        </pc:spChg>
        <pc:spChg chg="add mod">
          <ac:chgData name="Dylan T Mumm" userId="ef81ce26-213e-4f51-a09a-a180f6e0825f" providerId="ADAL" clId="{9A43DE47-1AD8-4D71-8B6D-12658FE8DFF4}" dt="2023-04-01T02:02:25.179" v="1905" actId="15"/>
          <ac:spMkLst>
            <pc:docMk/>
            <pc:sldMk cId="2073752996" sldId="260"/>
            <ac:spMk id="10" creationId="{5BA98572-A5B6-0182-ACB9-D7990962652F}"/>
          </ac:spMkLst>
        </pc:spChg>
        <pc:spChg chg="add">
          <ac:chgData name="Dylan T Mumm" userId="ef81ce26-213e-4f51-a09a-a180f6e0825f" providerId="ADAL" clId="{9A43DE47-1AD8-4D71-8B6D-12658FE8DFF4}" dt="2023-04-01T01:56:30.281" v="1416" actId="26606"/>
          <ac:spMkLst>
            <pc:docMk/>
            <pc:sldMk cId="2073752996" sldId="260"/>
            <ac:spMk id="21" creationId="{796CD800-C8BF-41B5-983A-3B3D95FA99E5}"/>
          </ac:spMkLst>
        </pc:spChg>
        <pc:spChg chg="add">
          <ac:chgData name="Dylan T Mumm" userId="ef81ce26-213e-4f51-a09a-a180f6e0825f" providerId="ADAL" clId="{9A43DE47-1AD8-4D71-8B6D-12658FE8DFF4}" dt="2023-04-01T01:56:30.281" v="1416" actId="26606"/>
          <ac:spMkLst>
            <pc:docMk/>
            <pc:sldMk cId="2073752996" sldId="260"/>
            <ac:spMk id="23" creationId="{ED36A27B-61AE-4AA1-8BD6-7310E072D89D}"/>
          </ac:spMkLst>
        </pc:spChg>
        <pc:spChg chg="add">
          <ac:chgData name="Dylan T Mumm" userId="ef81ce26-213e-4f51-a09a-a180f6e0825f" providerId="ADAL" clId="{9A43DE47-1AD8-4D71-8B6D-12658FE8DFF4}" dt="2023-04-01T01:56:30.281" v="1416" actId="26606"/>
          <ac:spMkLst>
            <pc:docMk/>
            <pc:sldMk cId="2073752996" sldId="260"/>
            <ac:spMk id="27" creationId="{20E9A622-9996-4927-BBCD-AEE2687BEDAD}"/>
          </ac:spMkLst>
        </pc:spChg>
        <pc:spChg chg="add">
          <ac:chgData name="Dylan T Mumm" userId="ef81ce26-213e-4f51-a09a-a180f6e0825f" providerId="ADAL" clId="{9A43DE47-1AD8-4D71-8B6D-12658FE8DFF4}" dt="2023-04-01T01:56:30.281" v="1416" actId="26606"/>
          <ac:spMkLst>
            <pc:docMk/>
            <pc:sldMk cId="2073752996" sldId="260"/>
            <ac:spMk id="29" creationId="{51DE3FC3-BAC1-4105-9620-4FB64EDCE876}"/>
          </ac:spMkLst>
        </pc:spChg>
        <pc:spChg chg="add">
          <ac:chgData name="Dylan T Mumm" userId="ef81ce26-213e-4f51-a09a-a180f6e0825f" providerId="ADAL" clId="{9A43DE47-1AD8-4D71-8B6D-12658FE8DFF4}" dt="2023-04-01T01:56:30.281" v="1416" actId="26606"/>
          <ac:spMkLst>
            <pc:docMk/>
            <pc:sldMk cId="2073752996" sldId="260"/>
            <ac:spMk id="31" creationId="{CEF02B21-6D04-4A6A-B03E-CF7642D59161}"/>
          </ac:spMkLst>
        </pc:spChg>
        <pc:spChg chg="add">
          <ac:chgData name="Dylan T Mumm" userId="ef81ce26-213e-4f51-a09a-a180f6e0825f" providerId="ADAL" clId="{9A43DE47-1AD8-4D71-8B6D-12658FE8DFF4}" dt="2023-04-01T01:56:30.281" v="1416" actId="26606"/>
          <ac:spMkLst>
            <pc:docMk/>
            <pc:sldMk cId="2073752996" sldId="260"/>
            <ac:spMk id="33" creationId="{97E39010-823C-439A-B438-FEEDF549083C}"/>
          </ac:spMkLst>
        </pc:spChg>
        <pc:picChg chg="add mod">
          <ac:chgData name="Dylan T Mumm" userId="ef81ce26-213e-4f51-a09a-a180f6e0825f" providerId="ADAL" clId="{9A43DE47-1AD8-4D71-8B6D-12658FE8DFF4}" dt="2023-04-01T03:29:24.460" v="2069" actId="1076"/>
          <ac:picMkLst>
            <pc:docMk/>
            <pc:sldMk cId="2073752996" sldId="260"/>
            <ac:picMk id="12" creationId="{2EF64015-11EC-A31B-53FE-FE31F893D682}"/>
          </ac:picMkLst>
        </pc:picChg>
        <pc:picChg chg="add del mod">
          <ac:chgData name="Dylan T Mumm" userId="ef81ce26-213e-4f51-a09a-a180f6e0825f" providerId="ADAL" clId="{9A43DE47-1AD8-4D71-8B6D-12658FE8DFF4}" dt="2023-04-01T01:55:39.489" v="1395" actId="478"/>
          <ac:picMkLst>
            <pc:docMk/>
            <pc:sldMk cId="2073752996" sldId="260"/>
            <ac:picMk id="14" creationId="{E848F7FA-B395-61C5-3F57-4E901F8EF9FD}"/>
          </ac:picMkLst>
        </pc:picChg>
        <pc:picChg chg="add mod modCrop">
          <ac:chgData name="Dylan T Mumm" userId="ef81ce26-213e-4f51-a09a-a180f6e0825f" providerId="ADAL" clId="{9A43DE47-1AD8-4D71-8B6D-12658FE8DFF4}" dt="2023-04-01T03:29:28.864" v="2071" actId="14100"/>
          <ac:picMkLst>
            <pc:docMk/>
            <pc:sldMk cId="2073752996" sldId="260"/>
            <ac:picMk id="16" creationId="{12047420-4064-47AE-2BA5-8570AA196851}"/>
          </ac:picMkLst>
        </pc:picChg>
        <pc:picChg chg="add del mod">
          <ac:chgData name="Dylan T Mumm" userId="ef81ce26-213e-4f51-a09a-a180f6e0825f" providerId="ADAL" clId="{9A43DE47-1AD8-4D71-8B6D-12658FE8DFF4}" dt="2023-04-01T03:42:59.651" v="2090"/>
          <ac:picMkLst>
            <pc:docMk/>
            <pc:sldMk cId="2073752996" sldId="260"/>
            <ac:picMk id="17" creationId="{5FD1953E-B111-C6D6-493D-1280A6B91F43}"/>
          </ac:picMkLst>
        </pc:picChg>
        <pc:cxnChg chg="add">
          <ac:chgData name="Dylan T Mumm" userId="ef81ce26-213e-4f51-a09a-a180f6e0825f" providerId="ADAL" clId="{9A43DE47-1AD8-4D71-8B6D-12658FE8DFF4}" dt="2023-04-01T01:56:30.281" v="1416" actId="26606"/>
          <ac:cxnSpMkLst>
            <pc:docMk/>
            <pc:sldMk cId="2073752996" sldId="260"/>
            <ac:cxnSpMk id="25" creationId="{511BC4C5-EB16-4C0B-83E6-96A39848CF19}"/>
          </ac:cxnSpMkLst>
        </pc:cxnChg>
      </pc:sldChg>
      <pc:sldChg chg="addSp delSp modSp new mod modTransition modClrScheme chgLayout">
        <pc:chgData name="Dylan T Mumm" userId="ef81ce26-213e-4f51-a09a-a180f6e0825f" providerId="ADAL" clId="{9A43DE47-1AD8-4D71-8B6D-12658FE8DFF4}" dt="2023-04-01T03:30:29.867" v="2089"/>
        <pc:sldMkLst>
          <pc:docMk/>
          <pc:sldMk cId="1207014809" sldId="261"/>
        </pc:sldMkLst>
        <pc:spChg chg="add mod">
          <ac:chgData name="Dylan T Mumm" userId="ef81ce26-213e-4f51-a09a-a180f6e0825f" providerId="ADAL" clId="{9A43DE47-1AD8-4D71-8B6D-12658FE8DFF4}" dt="2023-04-01T02:03:48.079" v="1917" actId="20577"/>
          <ac:spMkLst>
            <pc:docMk/>
            <pc:sldMk cId="1207014809" sldId="261"/>
            <ac:spMk id="4" creationId="{40C5142D-B798-5E7F-4538-3D74DE914563}"/>
          </ac:spMkLst>
        </pc:spChg>
        <pc:spChg chg="add del mod">
          <ac:chgData name="Dylan T Mumm" userId="ef81ce26-213e-4f51-a09a-a180f6e0825f" providerId="ADAL" clId="{9A43DE47-1AD8-4D71-8B6D-12658FE8DFF4}" dt="2023-04-01T02:04:36.371" v="1920" actId="478"/>
          <ac:spMkLst>
            <pc:docMk/>
            <pc:sldMk cId="1207014809" sldId="261"/>
            <ac:spMk id="5" creationId="{6A861AD4-181D-D8D7-8999-B1F3958D828C}"/>
          </ac:spMkLst>
        </pc:spChg>
        <pc:spChg chg="add mod">
          <ac:chgData name="Dylan T Mumm" userId="ef81ce26-213e-4f51-a09a-a180f6e0825f" providerId="ADAL" clId="{9A43DE47-1AD8-4D71-8B6D-12658FE8DFF4}" dt="2023-04-01T02:12:58.633" v="1947" actId="5793"/>
          <ac:spMkLst>
            <pc:docMk/>
            <pc:sldMk cId="1207014809" sldId="261"/>
            <ac:spMk id="7" creationId="{C6750AA6-8C3C-8A34-742A-A4C6F4FA5C0C}"/>
          </ac:spMkLst>
        </pc:spChg>
        <pc:picChg chg="add del mod">
          <ac:chgData name="Dylan T Mumm" userId="ef81ce26-213e-4f51-a09a-a180f6e0825f" providerId="ADAL" clId="{9A43DE47-1AD8-4D71-8B6D-12658FE8DFF4}" dt="2023-04-01T01:56:02.118" v="1410" actId="22"/>
          <ac:picMkLst>
            <pc:docMk/>
            <pc:sldMk cId="1207014809" sldId="261"/>
            <ac:picMk id="3" creationId="{D98DAF87-9DCE-4D75-F39C-1DA4806DA16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B4337-5385-4980-BFAA-862D5FC4E359}" type="datetimeFigureOut">
              <a:rPr lang="en-US" smtClean="0"/>
              <a:t>3/31/2023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580E4-AC8B-4973-AED5-B8530FE0AEB3}" type="slidenum">
              <a:rPr lang="en-US" smtClean="0"/>
              <a:t>‹#›</a:t>
            </a:fld>
            <a:endParaRPr lang="en-US"/>
          </a:p>
        </p:txBody>
      </p:sp>
    </p:spTree>
    <p:extLst>
      <p:ext uri="{BB962C8B-B14F-4D97-AF65-F5344CB8AC3E}">
        <p14:creationId xmlns:p14="http://schemas.microsoft.com/office/powerpoint/2010/main" val="1176386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effectLst/>
              </a:rPr>
              <a:t>“Welcome! If I told you that we could reduce greenhouse gas emissions while also making our cities more beautiful and convenient, putting more cash in our pockets, and decreasing displacement or gentrification, all without any noticeable sacrifices, would you believe me? I think that all climate change solutions don’t necessarily demand tightening our belts or sacrificing some product, service, or luxury that consumes emissions and replacing it with other with less or no emissions. What I’ll be discussing today is one of those solutions – one that will drastically reduce greenhouse gas emissions. My name is Dylan Mumm, and as you may have guessed – I am talking about revising local staircase regulations.”</a:t>
            </a:r>
          </a:p>
          <a:p>
            <a:br>
              <a:rPr lang="en-US" sz="1400" b="0" i="0" dirty="0">
                <a:solidFill>
                  <a:srgbClr val="EDEBE9"/>
                </a:solidFill>
                <a:effectLst/>
                <a:latin typeface="-apple-system"/>
              </a:rPr>
            </a:br>
            <a:r>
              <a:rPr lang="en-US" sz="1400" b="0" i="0" dirty="0">
                <a:solidFill>
                  <a:srgbClr val="EDEBE9"/>
                </a:solidFill>
                <a:effectLst/>
                <a:latin typeface="-apple-system"/>
              </a:rPr>
              <a:t>42 seconds</a:t>
            </a:r>
          </a:p>
        </p:txBody>
      </p:sp>
      <p:sp>
        <p:nvSpPr>
          <p:cNvPr id="4" name="Slide Number Placeholder 3"/>
          <p:cNvSpPr>
            <a:spLocks noGrp="1"/>
          </p:cNvSpPr>
          <p:nvPr>
            <p:ph type="sldNum" sz="quarter" idx="5"/>
          </p:nvPr>
        </p:nvSpPr>
        <p:spPr/>
        <p:txBody>
          <a:bodyPr/>
          <a:lstStyle/>
          <a:p>
            <a:fld id="{A27580E4-AC8B-4973-AED5-B8530FE0AEB3}" type="slidenum">
              <a:rPr lang="en-US" smtClean="0"/>
              <a:t>1</a:t>
            </a:fld>
            <a:endParaRPr lang="en-US"/>
          </a:p>
        </p:txBody>
      </p:sp>
    </p:spTree>
    <p:extLst>
      <p:ext uri="{BB962C8B-B14F-4D97-AF65-F5344CB8AC3E}">
        <p14:creationId xmlns:p14="http://schemas.microsoft.com/office/powerpoint/2010/main" val="2707915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To explain what a point access block is, it’s important to first understand what it isn’t. </a:t>
            </a:r>
            <a:br>
              <a:rPr lang="en-US" b="0" i="0" dirty="0">
                <a:solidFill>
                  <a:srgbClr val="111111"/>
                </a:solidFill>
                <a:effectLst/>
                <a:latin typeface="-apple-system"/>
              </a:rPr>
            </a:br>
            <a:br>
              <a:rPr lang="en-US" b="0" i="0" dirty="0">
                <a:solidFill>
                  <a:srgbClr val="111111"/>
                </a:solidFill>
                <a:effectLst/>
                <a:latin typeface="-apple-system"/>
              </a:rPr>
            </a:br>
            <a:r>
              <a:rPr lang="en-US" b="0" i="0" dirty="0">
                <a:solidFill>
                  <a:srgbClr val="111111"/>
                </a:solidFill>
                <a:effectLst/>
                <a:latin typeface="-apple-system"/>
              </a:rPr>
              <a:t>Single loaded corridors are similar to cheap motels where stairways access a passageway or corridor. All units are situated on one side, which allows residents to cross ventilate and receive multiple sides of daylight if and only if built with windows facing an exterior corridor – which limits privacy as well as sound isolation. This design is not spatially efficient, resulting in a large percentage of the development dedicated solely to these corridors and staircases.</a:t>
            </a:r>
            <a:br>
              <a:rPr lang="en-US" b="0" i="0" dirty="0">
                <a:solidFill>
                  <a:srgbClr val="111111"/>
                </a:solidFill>
                <a:effectLst/>
                <a:latin typeface="-apple-system"/>
              </a:rPr>
            </a:br>
            <a:br>
              <a:rPr lang="en-US" b="0" i="0" dirty="0">
                <a:solidFill>
                  <a:srgbClr val="111111"/>
                </a:solidFill>
                <a:effectLst/>
                <a:latin typeface="-apple-system"/>
              </a:rPr>
            </a:br>
            <a:r>
              <a:rPr lang="en-US" b="0" i="0" dirty="0">
                <a:solidFill>
                  <a:srgbClr val="111111"/>
                </a:solidFill>
                <a:effectLst/>
                <a:latin typeface="-apple-system"/>
              </a:rPr>
              <a:t>On the other hand, double loaded corridors are much more spatially efficient. Stairways access a corridor in the middle of the building with units accessed on both sides. However, this design generally results in very deep and very large buildings. Most units only receive daylight and ventilation coming from the single exterior wall. Corner units can get some additional ventilation or daylight, but not a significant amount more. Larger and family-sized units are awkward and require a lot of space in order to facilitate what amounts to another hallway to get between the units different rooms. Because of this and the often completely impersonal atmosphere of the structure, developers rarely build units for families. </a:t>
            </a:r>
          </a:p>
          <a:p>
            <a:br>
              <a:rPr lang="en-US" dirty="0"/>
            </a:br>
            <a:r>
              <a:rPr lang="en-US" dirty="0"/>
              <a:t>1m 18s</a:t>
            </a:r>
          </a:p>
        </p:txBody>
      </p:sp>
      <p:sp>
        <p:nvSpPr>
          <p:cNvPr id="4" name="Slide Number Placeholder 3"/>
          <p:cNvSpPr>
            <a:spLocks noGrp="1"/>
          </p:cNvSpPr>
          <p:nvPr>
            <p:ph type="sldNum" sz="quarter" idx="5"/>
          </p:nvPr>
        </p:nvSpPr>
        <p:spPr/>
        <p:txBody>
          <a:bodyPr/>
          <a:lstStyle/>
          <a:p>
            <a:fld id="{A27580E4-AC8B-4973-AED5-B8530FE0AEB3}" type="slidenum">
              <a:rPr lang="en-US" smtClean="0"/>
              <a:t>2</a:t>
            </a:fld>
            <a:endParaRPr lang="en-US"/>
          </a:p>
        </p:txBody>
      </p:sp>
    </p:spTree>
    <p:extLst>
      <p:ext uri="{BB962C8B-B14F-4D97-AF65-F5344CB8AC3E}">
        <p14:creationId xmlns:p14="http://schemas.microsoft.com/office/powerpoint/2010/main" val="2234963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7580E4-AC8B-4973-AED5-B8530FE0AEB3}" type="slidenum">
              <a:rPr lang="en-US" smtClean="0"/>
              <a:t>3</a:t>
            </a:fld>
            <a:endParaRPr lang="en-US"/>
          </a:p>
        </p:txBody>
      </p:sp>
    </p:spTree>
    <p:extLst>
      <p:ext uri="{BB962C8B-B14F-4D97-AF65-F5344CB8AC3E}">
        <p14:creationId xmlns:p14="http://schemas.microsoft.com/office/powerpoint/2010/main" val="269624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Pre-modern:</a:t>
            </a:r>
          </a:p>
          <a:p>
            <a:pPr lvl="1">
              <a:buFont typeface="Arial" panose="020B0604020202020204" pitchFamily="34" charset="0"/>
              <a:buChar char="•"/>
            </a:pPr>
            <a:r>
              <a:rPr lang="en-US" dirty="0"/>
              <a:t>Primary means of housing people in cities before automobiles, cheap and allows for incredible density when any additional walking distance meant substantial time and energy</a:t>
            </a:r>
          </a:p>
          <a:p>
            <a:pPr lvl="1">
              <a:buFont typeface="Arial" panose="020B0604020202020204" pitchFamily="34" charset="0"/>
              <a:buChar char="•"/>
            </a:pPr>
            <a:r>
              <a:rPr lang="en-US" dirty="0"/>
              <a:t>Would stretch for miles, whether on a commercial street or not. On commercial streets, allows for business owners on the first floor to simply live above their shop</a:t>
            </a:r>
          </a:p>
          <a:p>
            <a:pPr lvl="1">
              <a:buFont typeface="Arial" panose="020B0604020202020204" pitchFamily="34" charset="0"/>
              <a:buChar char="•"/>
            </a:pPr>
            <a:r>
              <a:rPr lang="en-US" dirty="0"/>
              <a:t>Constructed of solid, naturally fire-resistant material such as brick or stone</a:t>
            </a:r>
          </a:p>
          <a:p>
            <a:pPr marL="0">
              <a:buNone/>
            </a:pPr>
            <a:r>
              <a:rPr lang="en-US" dirty="0"/>
              <a:t>20</a:t>
            </a:r>
            <a:r>
              <a:rPr lang="en-US" baseline="30000" dirty="0"/>
              <a:t>th</a:t>
            </a:r>
            <a:r>
              <a:rPr lang="en-US" dirty="0"/>
              <a:t> century, proliferation of automobile:</a:t>
            </a:r>
          </a:p>
          <a:p>
            <a:pPr lvl="1"/>
            <a:r>
              <a:rPr lang="en-US" dirty="0"/>
              <a:t>Large exodus from cities causes automobile sprawl, cities find themselves lacking demand, particularly in US. </a:t>
            </a:r>
          </a:p>
          <a:p>
            <a:pPr lvl="1"/>
            <a:r>
              <a:rPr lang="en-US" dirty="0"/>
              <a:t>American neighborhoods of point access blocks are destroyed for highways and parking lots</a:t>
            </a:r>
          </a:p>
          <a:p>
            <a:pPr lvl="1"/>
            <a:r>
              <a:rPr lang="en-US" dirty="0"/>
              <a:t>American cities, now no longer faced with the necessity to build more, ban single staircase dwellings for new buildings to increase fire safety as modern fire safety technology were not established and developers favored flammable building</a:t>
            </a:r>
          </a:p>
          <a:p>
            <a:pPr lvl="1"/>
            <a:r>
              <a:rPr lang="en-US" dirty="0"/>
              <a:t>European cities largely keep housing stock of point access blocks and see no reason to adjust fire safety codes, </a:t>
            </a:r>
            <a:r>
              <a:rPr lang="en-US" dirty="0" err="1"/>
              <a:t>particulary</a:t>
            </a:r>
            <a:r>
              <a:rPr lang="en-US" dirty="0"/>
              <a:t> with their safer electric systems</a:t>
            </a:r>
          </a:p>
          <a:p>
            <a:endParaRPr lang="en-US" dirty="0"/>
          </a:p>
        </p:txBody>
      </p:sp>
      <p:sp>
        <p:nvSpPr>
          <p:cNvPr id="4" name="Slide Number Placeholder 3"/>
          <p:cNvSpPr>
            <a:spLocks noGrp="1"/>
          </p:cNvSpPr>
          <p:nvPr>
            <p:ph type="sldNum" sz="quarter" idx="5"/>
          </p:nvPr>
        </p:nvSpPr>
        <p:spPr/>
        <p:txBody>
          <a:bodyPr/>
          <a:lstStyle/>
          <a:p>
            <a:fld id="{A27580E4-AC8B-4973-AED5-B8530FE0AEB3}" type="slidenum">
              <a:rPr lang="en-US" smtClean="0"/>
              <a:t>4</a:t>
            </a:fld>
            <a:endParaRPr lang="en-US"/>
          </a:p>
        </p:txBody>
      </p:sp>
    </p:spTree>
    <p:extLst>
      <p:ext uri="{BB962C8B-B14F-4D97-AF65-F5344CB8AC3E}">
        <p14:creationId xmlns:p14="http://schemas.microsoft.com/office/powerpoint/2010/main" val="561415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7580E4-AC8B-4973-AED5-B8530FE0AEB3}" type="slidenum">
              <a:rPr lang="en-US" smtClean="0"/>
              <a:t>5</a:t>
            </a:fld>
            <a:endParaRPr lang="en-US"/>
          </a:p>
        </p:txBody>
      </p:sp>
    </p:spTree>
    <p:extLst>
      <p:ext uri="{BB962C8B-B14F-4D97-AF65-F5344CB8AC3E}">
        <p14:creationId xmlns:p14="http://schemas.microsoft.com/office/powerpoint/2010/main" val="114005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7580E4-AC8B-4973-AED5-B8530FE0AEB3}" type="slidenum">
              <a:rPr lang="en-US" smtClean="0"/>
              <a:t>6</a:t>
            </a:fld>
            <a:endParaRPr lang="en-US"/>
          </a:p>
        </p:txBody>
      </p:sp>
    </p:spTree>
    <p:extLst>
      <p:ext uri="{BB962C8B-B14F-4D97-AF65-F5344CB8AC3E}">
        <p14:creationId xmlns:p14="http://schemas.microsoft.com/office/powerpoint/2010/main" val="3208637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95C5C9-164C-46B3-A87E-7660D39D3106}" type="datetime2">
              <a:rPr lang="en-US" smtClean="0"/>
              <a:t>Friday, March 31, 2023</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85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75179A-1E2B-41AB-B400-4F1B4022FAEE}" type="datetime2">
              <a:rPr lang="en-US" smtClean="0"/>
              <a:t>Friday, March 31, 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52257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81D0F-6595-4F14-8EF3-954CD87C797B}" type="datetime2">
              <a:rPr lang="en-US" smtClean="0"/>
              <a:t>Friday, March 31, 2023</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78650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DCFF8A-AAF8-4A12-8A91-9CA0EAF6CBB9}" type="datetime2">
              <a:rPr lang="en-US" smtClean="0"/>
              <a:t>Friday, March 31, 2023</a:t>
            </a:fld>
            <a:endParaRPr lang="en-US" dirty="0"/>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727932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CC25C3-021A-4B0B-8F70-0C181FE1CF45}" type="datetime2">
              <a:rPr lang="en-US" smtClean="0"/>
              <a:t>Friday, March 31, 2023</a:t>
            </a:fld>
            <a:endParaRPr lang="en-US"/>
          </a:p>
        </p:txBody>
      </p:sp>
      <p:sp>
        <p:nvSpPr>
          <p:cNvPr id="5" name="Footer Placeholder 4"/>
          <p:cNvSpPr>
            <a:spLocks noGrp="1"/>
          </p:cNvSpPr>
          <p:nvPr>
            <p:ph type="ftr" sz="quarter" idx="11"/>
          </p:nvPr>
        </p:nvSpPr>
        <p:spPr/>
        <p:txBody>
          <a:bodyPr/>
          <a:lstStyle/>
          <a:p>
            <a:pPr algn="l"/>
            <a:r>
              <a:rPr lang="en-US"/>
              <a:t>Sample Footer Text</a:t>
            </a:r>
            <a:endParaRPr lang="en-US" dirty="0"/>
          </a:p>
        </p:txBody>
      </p:sp>
      <p:sp>
        <p:nvSpPr>
          <p:cNvPr id="6" name="Slide Number Placeholder 5"/>
          <p:cNvSpPr>
            <a:spLocks noGrp="1"/>
          </p:cNvSpPr>
          <p:nvPr>
            <p:ph type="sldNum" sz="quarter" idx="12"/>
          </p:nvPr>
        </p:nvSpPr>
        <p:spPr/>
        <p:txBody>
          <a:bodyPr/>
          <a:lstStyle/>
          <a:p>
            <a:fld id="{1621B6DD-29C1-4FEA-923F-71EA1347694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0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23D88D-8CEC-4ED9-A53B-5596187D9A16}" type="datetime2">
              <a:rPr lang="en-US" smtClean="0"/>
              <a:t>Friday, March 31, 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75253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CD382-DFDA-4722-A27A-59C21AD112F2}" type="datetime2">
              <a:rPr lang="en-US" smtClean="0"/>
              <a:t>Friday, March 31, 2023</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33191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2A30D-1C09-413F-AAB1-38F366000715}" type="datetime2">
              <a:rPr lang="en-US" smtClean="0"/>
              <a:t>Friday, March 31, 2023</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6136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DB82B9C-D65E-4F64-95C3-B10F3B00F0D9}" type="datetime2">
              <a:rPr lang="en-US" smtClean="0"/>
              <a:t>Friday, March 31, 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Sample Footer Text</a:t>
            </a:r>
          </a:p>
        </p:txBody>
      </p:sp>
      <p:sp>
        <p:nvSpPr>
          <p:cNvPr id="9" name="Slide Number Placeholder 8"/>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0642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7F5FDCC-6AAC-4A08-B9E0-3793AB5E64C3}" type="datetime2">
              <a:rPr lang="en-US" smtClean="0"/>
              <a:t>Friday, March 31, 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621B6DD-29C1-4FEA-923F-71EA1347694C}" type="slidenum">
              <a:rPr lang="en-US" smtClean="0"/>
              <a:t>‹#›</a:t>
            </a:fld>
            <a:endParaRPr lang="en-US"/>
          </a:p>
        </p:txBody>
      </p:sp>
    </p:spTree>
    <p:extLst>
      <p:ext uri="{BB962C8B-B14F-4D97-AF65-F5344CB8AC3E}">
        <p14:creationId xmlns:p14="http://schemas.microsoft.com/office/powerpoint/2010/main" val="2635251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FE94D-439C-40F1-900E-BC07940E3988}" type="datetime2">
              <a:rPr lang="en-US" smtClean="0"/>
              <a:t>Friday, March 31, 2023</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08750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DEA2CF1-0EB2-4673-802D-3371233E4A77}" type="datetime2">
              <a:rPr lang="en-US" smtClean="0"/>
              <a:t>Friday, March 31, 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621B6DD-29C1-4FEA-923F-71EA1347694C}"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33802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www.larchlab.com/city-of-vancouver-report-on-point-access-block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doi.org/10.3390/su8060567" TargetMode="External"/><Relationship Id="rId4" Type="http://schemas.openxmlformats.org/officeDocument/2006/relationships/hyperlink" Target="https://www.seattle.gov/sdci/codes/codes-we-enforce-(a-z)/fire-code#2018seattlefirec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1CE93F-28C0-3837-4E45-17E94BDC6C57}"/>
              </a:ext>
            </a:extLst>
          </p:cNvPr>
          <p:cNvPicPr>
            <a:picLocks noChangeAspect="1"/>
          </p:cNvPicPr>
          <p:nvPr/>
        </p:nvPicPr>
        <p:blipFill rotWithShape="1">
          <a:blip r:embed="rId3">
            <a:extLst>
              <a:ext uri="{28A0092B-C50C-407E-A947-70E740481C1C}">
                <a14:useLocalDpi xmlns:a14="http://schemas.microsoft.com/office/drawing/2010/main" val="0"/>
              </a:ext>
            </a:extLst>
          </a:blip>
          <a:srcRect l="23464" r="23464"/>
          <a:stretch/>
        </p:blipFill>
        <p:spPr>
          <a:xfrm>
            <a:off x="5746751" y="10"/>
            <a:ext cx="6470487" cy="6857990"/>
          </a:xfrm>
          <a:custGeom>
            <a:avLst/>
            <a:gdLst/>
            <a:ahLst/>
            <a:cxnLst/>
            <a:rect l="l" t="t" r="r" b="b"/>
            <a:pathLst>
              <a:path w="6470487" h="6858000">
                <a:moveTo>
                  <a:pt x="598332" y="0"/>
                </a:moveTo>
                <a:lnTo>
                  <a:pt x="1405884" y="0"/>
                </a:lnTo>
                <a:lnTo>
                  <a:pt x="5662935" y="0"/>
                </a:lnTo>
                <a:lnTo>
                  <a:pt x="6470487" y="0"/>
                </a:lnTo>
                <a:lnTo>
                  <a:pt x="6470487" y="6858000"/>
                </a:lnTo>
                <a:lnTo>
                  <a:pt x="5662935" y="6858000"/>
                </a:lnTo>
                <a:lnTo>
                  <a:pt x="807552"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
        <p:nvSpPr>
          <p:cNvPr id="2" name="Title 1">
            <a:extLst>
              <a:ext uri="{FF2B5EF4-FFF2-40B4-BE49-F238E27FC236}">
                <a16:creationId xmlns:a16="http://schemas.microsoft.com/office/drawing/2014/main" id="{7852A281-5602-F478-E053-2304FB5E9579}"/>
              </a:ext>
            </a:extLst>
          </p:cNvPr>
          <p:cNvSpPr>
            <a:spLocks noGrp="1"/>
          </p:cNvSpPr>
          <p:nvPr>
            <p:ph type="ctrTitle"/>
          </p:nvPr>
        </p:nvSpPr>
        <p:spPr>
          <a:xfrm>
            <a:off x="841762" y="0"/>
            <a:ext cx="5143552" cy="2433599"/>
          </a:xfrm>
        </p:spPr>
        <p:txBody>
          <a:bodyPr>
            <a:normAutofit/>
          </a:bodyPr>
          <a:lstStyle/>
          <a:p>
            <a:pPr>
              <a:lnSpc>
                <a:spcPct val="90000"/>
              </a:lnSpc>
            </a:pPr>
            <a:r>
              <a:rPr lang="en-US" sz="4300" dirty="0"/>
              <a:t>Stairway to Heaven: Saving the world via Point Access Blocks</a:t>
            </a:r>
          </a:p>
        </p:txBody>
      </p:sp>
      <p:sp>
        <p:nvSpPr>
          <p:cNvPr id="3" name="Subtitle 2">
            <a:extLst>
              <a:ext uri="{FF2B5EF4-FFF2-40B4-BE49-F238E27FC236}">
                <a16:creationId xmlns:a16="http://schemas.microsoft.com/office/drawing/2014/main" id="{1DBFBA1F-0350-0F47-2995-8DC470A9BDA3}"/>
              </a:ext>
            </a:extLst>
          </p:cNvPr>
          <p:cNvSpPr>
            <a:spLocks noGrp="1"/>
          </p:cNvSpPr>
          <p:nvPr>
            <p:ph type="subTitle" idx="1"/>
          </p:nvPr>
        </p:nvSpPr>
        <p:spPr>
          <a:xfrm>
            <a:off x="680111" y="5541482"/>
            <a:ext cx="5066640" cy="720000"/>
          </a:xfrm>
        </p:spPr>
        <p:txBody>
          <a:bodyPr>
            <a:normAutofit/>
          </a:bodyPr>
          <a:lstStyle/>
          <a:p>
            <a:r>
              <a:rPr lang="en-US" dirty="0"/>
              <a:t>Dylan Mumm</a:t>
            </a:r>
          </a:p>
        </p:txBody>
      </p:sp>
      <p:pic>
        <p:nvPicPr>
          <p:cNvPr id="1026" name="Picture 2">
            <a:extLst>
              <a:ext uri="{FF2B5EF4-FFF2-40B4-BE49-F238E27FC236}">
                <a16:creationId xmlns:a16="http://schemas.microsoft.com/office/drawing/2014/main" id="{3528F449-5DD1-A428-E5B9-7E1319430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715" y="60960"/>
            <a:ext cx="4752285" cy="1744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573793"/>
      </p:ext>
    </p:extLst>
  </p:cSld>
  <p:clrMapOvr>
    <a:masterClrMapping/>
  </p:clrMapOvr>
  <mc:AlternateContent xmlns:mc="http://schemas.openxmlformats.org/markup-compatibility/2006">
    <mc:Choice xmlns:p14="http://schemas.microsoft.com/office/powerpoint/2010/main" Requires="p14">
      <p:transition spd="slow" p14:dur="2000" advTm="38558"/>
    </mc:Choice>
    <mc:Fallback>
      <p:transition spd="slow" advTm="3855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FDC16-ECA3-FA33-1FB8-34CF601461FC}"/>
              </a:ext>
            </a:extLst>
          </p:cNvPr>
          <p:cNvSpPr>
            <a:spLocks noGrp="1"/>
          </p:cNvSpPr>
          <p:nvPr>
            <p:ph type="title"/>
          </p:nvPr>
        </p:nvSpPr>
        <p:spPr>
          <a:xfrm>
            <a:off x="248199" y="-93542"/>
            <a:ext cx="10143794" cy="1153100"/>
          </a:xfrm>
        </p:spPr>
        <p:txBody>
          <a:bodyPr/>
          <a:lstStyle/>
          <a:p>
            <a:r>
              <a:rPr lang="en-US" dirty="0"/>
              <a:t>What it is not:</a:t>
            </a:r>
          </a:p>
        </p:txBody>
      </p:sp>
      <p:sp>
        <p:nvSpPr>
          <p:cNvPr id="7" name="Text Placeholder 6">
            <a:extLst>
              <a:ext uri="{FF2B5EF4-FFF2-40B4-BE49-F238E27FC236}">
                <a16:creationId xmlns:a16="http://schemas.microsoft.com/office/drawing/2014/main" id="{E228C476-EA1D-F6E1-7940-D13CE7B4FCC1}"/>
              </a:ext>
            </a:extLst>
          </p:cNvPr>
          <p:cNvSpPr>
            <a:spLocks noGrp="1"/>
          </p:cNvSpPr>
          <p:nvPr>
            <p:ph type="body" idx="1"/>
          </p:nvPr>
        </p:nvSpPr>
        <p:spPr>
          <a:xfrm>
            <a:off x="1123059" y="1212170"/>
            <a:ext cx="5015638" cy="565796"/>
          </a:xfrm>
        </p:spPr>
        <p:txBody>
          <a:bodyPr/>
          <a:lstStyle/>
          <a:p>
            <a:r>
              <a:rPr lang="en-US" dirty="0"/>
              <a:t>Single loaded corridor</a:t>
            </a:r>
          </a:p>
        </p:txBody>
      </p:sp>
      <p:pic>
        <p:nvPicPr>
          <p:cNvPr id="31" name="Content Placeholder 30">
            <a:extLst>
              <a:ext uri="{FF2B5EF4-FFF2-40B4-BE49-F238E27FC236}">
                <a16:creationId xmlns:a16="http://schemas.microsoft.com/office/drawing/2014/main" id="{FC0ABAFE-E482-401C-6F0C-37FF5BAAEE2B}"/>
              </a:ext>
            </a:extLst>
          </p:cNvPr>
          <p:cNvPicPr>
            <a:picLocks noGrp="1" noChangeAspect="1"/>
          </p:cNvPicPr>
          <p:nvPr>
            <p:ph sz="half" idx="2"/>
          </p:nvPr>
        </p:nvPicPr>
        <p:blipFill>
          <a:blip r:embed="rId3"/>
          <a:stretch>
            <a:fillRect/>
          </a:stretch>
        </p:blipFill>
        <p:spPr>
          <a:xfrm>
            <a:off x="1557553" y="2126972"/>
            <a:ext cx="3948505" cy="3595848"/>
          </a:xfrm>
        </p:spPr>
      </p:pic>
      <p:sp>
        <p:nvSpPr>
          <p:cNvPr id="8" name="Text Placeholder 7">
            <a:extLst>
              <a:ext uri="{FF2B5EF4-FFF2-40B4-BE49-F238E27FC236}">
                <a16:creationId xmlns:a16="http://schemas.microsoft.com/office/drawing/2014/main" id="{A8A18B99-64B1-A5FB-5AED-DC955FEE00FE}"/>
              </a:ext>
            </a:extLst>
          </p:cNvPr>
          <p:cNvSpPr>
            <a:spLocks noGrp="1"/>
          </p:cNvSpPr>
          <p:nvPr>
            <p:ph type="body" sz="quarter" idx="3"/>
          </p:nvPr>
        </p:nvSpPr>
        <p:spPr>
          <a:xfrm>
            <a:off x="6456363" y="1201094"/>
            <a:ext cx="5015638" cy="565796"/>
          </a:xfrm>
        </p:spPr>
        <p:txBody>
          <a:bodyPr/>
          <a:lstStyle/>
          <a:p>
            <a:r>
              <a:rPr lang="en-US" dirty="0"/>
              <a:t>double loaded corridor</a:t>
            </a:r>
          </a:p>
        </p:txBody>
      </p:sp>
      <p:pic>
        <p:nvPicPr>
          <p:cNvPr id="33" name="Picture 32">
            <a:extLst>
              <a:ext uri="{FF2B5EF4-FFF2-40B4-BE49-F238E27FC236}">
                <a16:creationId xmlns:a16="http://schemas.microsoft.com/office/drawing/2014/main" id="{1A5F2A8E-1148-742A-4A14-1077D7BBF0FA}"/>
              </a:ext>
            </a:extLst>
          </p:cNvPr>
          <p:cNvPicPr>
            <a:picLocks noChangeAspect="1"/>
          </p:cNvPicPr>
          <p:nvPr/>
        </p:nvPicPr>
        <p:blipFill>
          <a:blip r:embed="rId4"/>
          <a:stretch>
            <a:fillRect/>
          </a:stretch>
        </p:blipFill>
        <p:spPr>
          <a:xfrm>
            <a:off x="223939" y="2049963"/>
            <a:ext cx="1585549" cy="4268785"/>
          </a:xfrm>
          <a:prstGeom prst="rect">
            <a:avLst/>
          </a:prstGeom>
        </p:spPr>
      </p:pic>
      <p:pic>
        <p:nvPicPr>
          <p:cNvPr id="35" name="Picture 34">
            <a:extLst>
              <a:ext uri="{FF2B5EF4-FFF2-40B4-BE49-F238E27FC236}">
                <a16:creationId xmlns:a16="http://schemas.microsoft.com/office/drawing/2014/main" id="{CD4A8B3F-66F0-3131-186E-B0B0BFBF6350}"/>
              </a:ext>
            </a:extLst>
          </p:cNvPr>
          <p:cNvPicPr>
            <a:picLocks noChangeAspect="1"/>
          </p:cNvPicPr>
          <p:nvPr/>
        </p:nvPicPr>
        <p:blipFill>
          <a:blip r:embed="rId5"/>
          <a:stretch>
            <a:fillRect/>
          </a:stretch>
        </p:blipFill>
        <p:spPr>
          <a:xfrm flipH="1">
            <a:off x="5578424" y="2827203"/>
            <a:ext cx="4223136" cy="3281136"/>
          </a:xfrm>
          <a:prstGeom prst="rect">
            <a:avLst/>
          </a:prstGeom>
        </p:spPr>
      </p:pic>
      <p:pic>
        <p:nvPicPr>
          <p:cNvPr id="37" name="Picture 36">
            <a:extLst>
              <a:ext uri="{FF2B5EF4-FFF2-40B4-BE49-F238E27FC236}">
                <a16:creationId xmlns:a16="http://schemas.microsoft.com/office/drawing/2014/main" id="{DCA8084A-D7F5-595B-4E6A-4F52363BBE78}"/>
              </a:ext>
            </a:extLst>
          </p:cNvPr>
          <p:cNvPicPr>
            <a:picLocks noChangeAspect="1"/>
          </p:cNvPicPr>
          <p:nvPr/>
        </p:nvPicPr>
        <p:blipFill>
          <a:blip r:embed="rId6"/>
          <a:stretch>
            <a:fillRect/>
          </a:stretch>
        </p:blipFill>
        <p:spPr>
          <a:xfrm>
            <a:off x="9747613" y="17673"/>
            <a:ext cx="2322616" cy="4064579"/>
          </a:xfrm>
          <a:prstGeom prst="rect">
            <a:avLst/>
          </a:prstGeom>
        </p:spPr>
      </p:pic>
    </p:spTree>
    <p:extLst>
      <p:ext uri="{BB962C8B-B14F-4D97-AF65-F5344CB8AC3E}">
        <p14:creationId xmlns:p14="http://schemas.microsoft.com/office/powerpoint/2010/main" val="990069151"/>
      </p:ext>
    </p:extLst>
  </p:cSld>
  <p:clrMapOvr>
    <a:masterClrMapping/>
  </p:clrMapOvr>
  <mc:AlternateContent xmlns:mc="http://schemas.openxmlformats.org/markup-compatibility/2006">
    <mc:Choice xmlns:p14="http://schemas.microsoft.com/office/powerpoint/2010/main" Requires="p14">
      <p:transition spd="slow" p14:dur="2000" advTm="152201"/>
    </mc:Choice>
    <mc:Fallback>
      <p:transition spd="slow" advTm="152201"/>
    </mc:Fallback>
  </mc:AlternateContent>
  <p:extLst>
    <p:ext uri="{3A86A75C-4F4B-4683-9AE1-C65F6400EC91}">
      <p14:laserTraceLst xmlns:p14="http://schemas.microsoft.com/office/powerpoint/2010/main">
        <p14:tracePtLst>
          <p14:tracePt t="23593" x="4610100" y="6318250"/>
          <p14:tracePt t="23605" x="4632325" y="6059488"/>
          <p14:tracePt t="23612" x="4683125" y="5727700"/>
          <p14:tracePt t="23629" x="4725988" y="4957763"/>
          <p14:tracePt t="23638" x="4718050" y="4605338"/>
          <p14:tracePt t="23674" x="4567238" y="3136900"/>
          <p14:tracePt t="23684" x="4394200" y="2073275"/>
          <p14:tracePt t="23690" x="4351338" y="1820863"/>
          <p14:tracePt t="23699" x="4322763" y="1712913"/>
          <p14:tracePt t="23704" x="4308475" y="1655763"/>
          <p14:tracePt t="23712" x="4271963" y="1590675"/>
          <p14:tracePt t="23720" x="4257675" y="1582738"/>
          <p14:tracePt t="23729" x="4229100" y="1547813"/>
          <p14:tracePt t="23736" x="4208463" y="1517650"/>
          <p14:tracePt t="23745" x="4194175" y="1503363"/>
          <p14:tracePt t="23751" x="4157663" y="1489075"/>
          <p14:tracePt t="23758" x="4121150" y="1468438"/>
          <p14:tracePt t="23766" x="4071938" y="1454150"/>
          <p14:tracePt t="23774" x="4056063" y="1454150"/>
          <p14:tracePt t="23782" x="4027488" y="1454150"/>
          <p14:tracePt t="23790" x="3970338" y="1454150"/>
          <p14:tracePt t="23799" x="3898900" y="1454150"/>
          <p14:tracePt t="23807" x="3848100" y="1460500"/>
          <p14:tracePt t="23812" x="3719513" y="1474788"/>
          <p14:tracePt t="23820" x="3617913" y="1474788"/>
          <p14:tracePt t="23829" x="3546475" y="1474788"/>
          <p14:tracePt t="23836" x="3489325" y="1474788"/>
          <p14:tracePt t="23845" x="3359150" y="1460500"/>
          <p14:tracePt t="23850" x="3273425" y="1446213"/>
          <p14:tracePt t="23859" x="3214688" y="1446213"/>
          <p14:tracePt t="23866" x="3128963" y="1446213"/>
          <p14:tracePt t="23875" x="3078163" y="1468438"/>
          <p14:tracePt t="23882" x="3035300" y="1511300"/>
          <p14:tracePt t="23890" x="2992438" y="1576388"/>
          <p14:tracePt t="23898" x="2949575" y="1655763"/>
          <p14:tracePt t="23905" x="2913063" y="1719263"/>
          <p14:tracePt t="23912" x="2855913" y="1820863"/>
          <p14:tracePt t="23921" x="2798763" y="1900238"/>
          <p14:tracePt t="23929" x="2782888" y="1935163"/>
          <p14:tracePt t="23936" x="2725738" y="1993900"/>
          <p14:tracePt t="23945" x="2690813" y="2043113"/>
          <p14:tracePt t="23952" x="2660650" y="2079625"/>
          <p14:tracePt t="23959" x="2617788" y="2122488"/>
          <p14:tracePt t="23967" x="2603500" y="2151063"/>
          <p14:tracePt t="23975" x="2560638" y="2244725"/>
          <p14:tracePt t="23983" x="2495550" y="2338388"/>
          <p14:tracePt t="23990" x="2452688" y="2417763"/>
          <p14:tracePt t="23998" x="2359025" y="2576513"/>
          <p14:tracePt t="24013" x="2185988" y="2843213"/>
          <p14:tracePt t="24020" x="2100263" y="3008313"/>
          <p14:tracePt t="24029" x="2028825" y="3130550"/>
          <p14:tracePt t="24037" x="1955800" y="3338513"/>
          <p14:tracePt t="24044" x="1920875" y="3511550"/>
          <p14:tracePt t="24052" x="1898650" y="3648075"/>
          <p14:tracePt t="24059" x="1884363" y="3843338"/>
          <p14:tracePt t="24067" x="1884363" y="4022725"/>
          <p14:tracePt t="24075" x="1884363" y="4079875"/>
          <p14:tracePt t="24083" x="1912938" y="4246563"/>
          <p14:tracePt t="24090" x="1920875" y="4324350"/>
          <p14:tracePt t="24099" x="1955800" y="4389438"/>
          <p14:tracePt t="24104" x="1985963" y="4425950"/>
          <p14:tracePt t="24112" x="2028825" y="4476750"/>
          <p14:tracePt t="24120" x="2078038" y="4525963"/>
          <p14:tracePt t="24128" x="2185988" y="4613275"/>
          <p14:tracePt t="24136" x="2279650" y="4684713"/>
          <p14:tracePt t="24145" x="2474913" y="4770438"/>
          <p14:tracePt t="24152" x="2611438" y="4829175"/>
          <p14:tracePt t="24159" x="2754313" y="4864100"/>
          <p14:tracePt t="24166" x="2884488" y="4900613"/>
          <p14:tracePt t="24175" x="3049588" y="4922838"/>
          <p14:tracePt t="24183" x="3179763" y="4951413"/>
          <p14:tracePt t="24190" x="3322638" y="4972050"/>
          <p14:tracePt t="24198" x="3481388" y="4972050"/>
          <p14:tracePt t="24207" x="3538538" y="4972050"/>
          <p14:tracePt t="24213" x="3683000" y="4965700"/>
          <p14:tracePt t="24220" x="3956050" y="4892675"/>
          <p14:tracePt t="24229" x="4121150" y="4806950"/>
          <p14:tracePt t="24236" x="4229100" y="4735513"/>
          <p14:tracePt t="24245" x="4373563" y="4648200"/>
          <p14:tracePt t="24252" x="4524375" y="4540250"/>
          <p14:tracePt t="24259" x="4768850" y="4346575"/>
          <p14:tracePt t="24266" x="4876800" y="4275138"/>
          <p14:tracePt t="24274" x="5143500" y="4116388"/>
          <p14:tracePt t="24283" x="5251450" y="4059238"/>
          <p14:tracePt t="24290" x="5516563" y="3900488"/>
          <p14:tracePt t="24298" x="5618163" y="3843338"/>
          <p14:tracePt t="24311" x="5703888" y="3784600"/>
          <p14:tracePt t="24322" x="5962650" y="3505200"/>
          <p14:tracePt t="24329" x="6034088" y="3389313"/>
          <p14:tracePt t="24336" x="6084888" y="3281363"/>
          <p14:tracePt t="24345" x="6107113" y="3187700"/>
          <p14:tracePt t="24352" x="6113463" y="3130550"/>
          <p14:tracePt t="24359" x="6127750" y="2986088"/>
          <p14:tracePt t="24367" x="6127750" y="2871788"/>
          <p14:tracePt t="24375" x="6127750" y="2784475"/>
          <p14:tracePt t="24383" x="6121400" y="2670175"/>
          <p14:tracePt t="24390" x="6084888" y="2554288"/>
          <p14:tracePt t="24398" x="6049963" y="2403475"/>
          <p14:tracePt t="24406" x="5942013" y="2144713"/>
          <p14:tracePt t="24413" x="5840413" y="1949450"/>
          <p14:tracePt t="24421" x="5761038" y="1827213"/>
          <p14:tracePt t="24429" x="5610225" y="1655763"/>
          <p14:tracePt t="24436" x="5502275" y="1562100"/>
          <p14:tracePt t="24445" x="5394325" y="1503363"/>
          <p14:tracePt t="24452" x="5345113" y="1482725"/>
          <p14:tracePt t="24461" x="5265738" y="1446213"/>
          <p14:tracePt t="24467" x="5178425" y="1439863"/>
          <p14:tracePt t="24474" x="5121275" y="1425575"/>
          <p14:tracePt t="24482" x="5041900" y="1417638"/>
          <p14:tracePt t="24490" x="4984750" y="1417638"/>
          <p14:tracePt t="24499" x="4927600" y="1417638"/>
          <p14:tracePt t="24507" x="4797425" y="1417638"/>
          <p14:tracePt t="24515" x="4683125" y="1417638"/>
          <p14:tracePt t="24520" x="4624388" y="1417638"/>
          <p14:tracePt t="24528" x="4495800" y="1417638"/>
          <p14:tracePt t="24536" x="4438650" y="1417638"/>
          <p14:tracePt t="24545" x="4316413" y="1454150"/>
          <p14:tracePt t="24552" x="4229100" y="1489075"/>
          <p14:tracePt t="24561" x="4164013" y="1517650"/>
          <p14:tracePt t="24567" x="4114800" y="1547813"/>
          <p14:tracePt t="24574" x="3992563" y="1611313"/>
          <p14:tracePt t="24582" x="3890963" y="1647825"/>
          <p14:tracePt t="24590" x="3811588" y="1676400"/>
          <p14:tracePt t="24598" x="3660775" y="1727200"/>
          <p14:tracePt t="24607" x="3546475" y="1763713"/>
          <p14:tracePt t="24615" x="3467100" y="1798638"/>
          <p14:tracePt t="24620" x="3351213" y="1857375"/>
          <p14:tracePt t="24628" x="3208338" y="1943100"/>
          <p14:tracePt t="24636" x="3114675" y="2014538"/>
          <p14:tracePt t="24645" x="3049588" y="2087563"/>
          <p14:tracePt t="24653" x="3006725" y="2122488"/>
          <p14:tracePt t="24661" x="2978150" y="2173288"/>
          <p14:tracePt t="24666" x="2963863" y="2195513"/>
          <p14:tracePt t="24674" x="2935288" y="2224088"/>
          <p14:tracePt t="24683" x="2913063" y="2244725"/>
          <p14:tracePt t="24690" x="2906713" y="2259013"/>
          <p14:tracePt t="24699" x="2890838" y="2273300"/>
          <p14:tracePt t="24707" x="2870200" y="2303463"/>
          <p14:tracePt t="24715" x="2855913" y="2360613"/>
          <p14:tracePt t="24720" x="2847975" y="2389188"/>
          <p14:tracePt t="24729" x="2833688" y="2439988"/>
          <p14:tracePt t="24736" x="2827338" y="2497138"/>
          <p14:tracePt t="24745" x="2827338" y="2554288"/>
          <p14:tracePt t="24752" x="2827338" y="2590800"/>
          <p14:tracePt t="24761" x="2841625" y="2633663"/>
          <p14:tracePt t="24767" x="2847975" y="2698750"/>
          <p14:tracePt t="24774" x="2855913" y="2727325"/>
          <p14:tracePt t="24782" x="2862263" y="2792413"/>
          <p14:tracePt t="24791" x="2862263" y="2806700"/>
          <p14:tracePt t="24799" x="2876550" y="2857500"/>
          <p14:tracePt t="24807" x="2876550" y="2892425"/>
          <p14:tracePt t="24815" x="2876550" y="2935288"/>
          <p14:tracePt t="24823" x="2876550" y="3022600"/>
          <p14:tracePt t="24829" x="2876550" y="3065463"/>
          <p14:tracePt t="24837" x="2876550" y="3136900"/>
          <p14:tracePt t="24845" x="2876550" y="3209925"/>
          <p14:tracePt t="24853" x="2876550" y="3281363"/>
          <p14:tracePt t="24860" x="2876550" y="3352800"/>
          <p14:tracePt t="24866" x="2898775" y="3490913"/>
          <p14:tracePt t="24874" x="2913063" y="3576638"/>
          <p14:tracePt t="24882" x="2921000" y="3648075"/>
          <p14:tracePt t="24890" x="2935288" y="3721100"/>
          <p14:tracePt t="24899" x="2941638" y="3814763"/>
          <p14:tracePt t="24907" x="2941638" y="3871913"/>
          <p14:tracePt t="24914" x="2955925" y="3943350"/>
          <p14:tracePt t="24920" x="2978150" y="4022725"/>
          <p14:tracePt t="24929" x="2978150" y="4037013"/>
          <p14:tracePt t="24938" x="2992438" y="4102100"/>
          <p14:tracePt t="24945" x="3013075" y="4138613"/>
          <p14:tracePt t="24953" x="3035300" y="4202113"/>
          <p14:tracePt t="24960" x="3071813" y="4252913"/>
          <p14:tracePt t="24966" x="3114675" y="4303713"/>
          <p14:tracePt t="24975" x="3136900" y="4338638"/>
          <p14:tracePt t="24982" x="3157538" y="4368800"/>
          <p14:tracePt t="24990" x="3186113" y="4389438"/>
          <p14:tracePt t="24999" x="3208338" y="4425950"/>
          <p14:tracePt t="25006" x="3236913" y="4454525"/>
          <p14:tracePt t="25014" x="3259138" y="4476750"/>
          <p14:tracePt t="25021" x="3287713" y="4491038"/>
          <p14:tracePt t="25028" x="3294063" y="4497388"/>
          <p14:tracePt t="25036" x="3316288" y="4511675"/>
          <p14:tracePt t="25045" x="3344863" y="4533900"/>
          <p14:tracePt t="25052" x="3381375" y="4548188"/>
          <p14:tracePt t="25061" x="3416300" y="4554538"/>
          <p14:tracePt t="25066" x="3467100" y="4576763"/>
          <p14:tracePt t="25075" x="3495675" y="4584700"/>
          <p14:tracePt t="25082" x="3524250" y="4584700"/>
          <p14:tracePt t="25091" x="3538538" y="4584700"/>
          <p14:tracePt t="25098" x="3546475" y="4584700"/>
          <p14:tracePt t="25106" x="3560763" y="4584700"/>
          <p14:tracePt t="25115" x="3575050" y="4584700"/>
          <p14:tracePt t="25120" x="3595688" y="4584700"/>
          <p14:tracePt t="25129" x="3617913" y="4584700"/>
          <p14:tracePt t="25137" x="3625850" y="4584700"/>
          <p14:tracePt t="25145" x="3640138" y="4584700"/>
          <p14:tracePt t="25152" x="3646488" y="4584700"/>
          <p14:tracePt t="25160" x="3660775" y="4584700"/>
          <p14:tracePt t="25168" x="3683000" y="4584700"/>
          <p14:tracePt t="25175" x="3697288" y="4584700"/>
          <p14:tracePt t="25183" x="3703638" y="4584700"/>
          <p14:tracePt t="25190" x="3719513" y="4584700"/>
          <p14:tracePt t="25207" x="3725863" y="4584700"/>
          <p14:tracePt t="25215" x="3733800" y="4584700"/>
          <p14:tracePt t="25229" x="3740150" y="4584700"/>
          <p14:tracePt t="25245" x="3748088" y="4584700"/>
          <p14:tracePt t="25254" x="3754438" y="4584700"/>
          <p14:tracePt t="25261" x="3762375" y="4591050"/>
          <p14:tracePt t="25271" x="3768725" y="4605338"/>
          <p14:tracePt t="25275" x="3776663" y="4613275"/>
          <p14:tracePt t="25282" x="3783013" y="4619625"/>
          <p14:tracePt t="25290" x="3797300" y="4641850"/>
          <p14:tracePt t="25298" x="3805238" y="4662488"/>
          <p14:tracePt t="25307" x="3811588" y="4684713"/>
          <p14:tracePt t="25315" x="3811588" y="4699000"/>
          <p14:tracePt t="25320" x="3833813" y="4770438"/>
          <p14:tracePt t="25329" x="3848100" y="4800600"/>
          <p14:tracePt t="25337" x="3848100" y="4814888"/>
          <p14:tracePt t="25345" x="3856038" y="4829175"/>
          <p14:tracePt t="25352" x="3856038" y="4843463"/>
          <p14:tracePt t="25371" x="3856038" y="4849813"/>
          <p14:tracePt t="25375" x="3862388" y="4849813"/>
          <p14:tracePt t="25390" x="3862388" y="4857750"/>
          <p14:tracePt t="25441" x="3862388" y="4864100"/>
          <p14:tracePt t="25554" x="3856038" y="4864100"/>
          <p14:tracePt t="25591" x="3848100" y="4864100"/>
          <p14:tracePt t="25708" x="3841750" y="4864100"/>
          <p14:tracePt t="25816" x="3833813" y="4864100"/>
          <p14:tracePt t="25837" x="3825875" y="4864100"/>
          <p14:tracePt t="25870" x="3819525" y="4864100"/>
          <p14:tracePt t="26171" x="3819525" y="4872038"/>
          <p14:tracePt t="26177" x="3825875" y="4878388"/>
          <p14:tracePt t="26185" x="3833813" y="4886325"/>
          <p14:tracePt t="26191" x="3841750" y="4892675"/>
          <p14:tracePt t="26206" x="3848100" y="4900613"/>
          <p14:tracePt t="26501" x="3856038" y="4900613"/>
          <p14:tracePt t="27858" x="3856038" y="4892675"/>
          <p14:tracePt t="27862" x="3856038" y="4835525"/>
          <p14:tracePt t="27868" x="3856038" y="4749800"/>
          <p14:tracePt t="27877" x="3890963" y="4684713"/>
          <p14:tracePt t="27884" x="3970338" y="4491038"/>
          <p14:tracePt t="27893" x="4006850" y="4411663"/>
          <p14:tracePt t="27900" x="4092575" y="4267200"/>
          <p14:tracePt t="27909" x="4164013" y="4152900"/>
          <p14:tracePt t="27914" x="4271963" y="4008438"/>
          <p14:tracePt t="27922" x="4387850" y="3829050"/>
          <p14:tracePt t="27931" x="4575175" y="3540125"/>
          <p14:tracePt t="27939" x="4697413" y="3338513"/>
          <p14:tracePt t="27946" x="4884738" y="3022600"/>
          <p14:tracePt t="27955" x="5021263" y="2763838"/>
          <p14:tracePt t="27962" x="5164138" y="2454275"/>
          <p14:tracePt t="27968" x="5243513" y="2289175"/>
          <p14:tracePt t="27976" x="5365750" y="2036763"/>
          <p14:tracePt t="27984" x="5445125" y="1871663"/>
          <p14:tracePt t="27994" x="5589588" y="1670050"/>
          <p14:tracePt t="28002" x="5632450" y="1625600"/>
          <p14:tracePt t="28009" x="5711825" y="1547813"/>
          <p14:tracePt t="28017" x="5746750" y="1503363"/>
          <p14:tracePt t="28023" x="5811838" y="1460500"/>
          <p14:tracePt t="28030" x="5840413" y="1439863"/>
          <p14:tracePt t="28040" x="5876925" y="1417638"/>
          <p14:tracePt t="28047" x="5897563" y="1403350"/>
          <p14:tracePt t="28055" x="5942013" y="1389063"/>
          <p14:tracePt t="28063" x="6005513" y="1352550"/>
          <p14:tracePt t="28071" x="6042025" y="1323975"/>
          <p14:tracePt t="28077" x="6070600" y="1317625"/>
          <p14:tracePt t="28085" x="6092825" y="1309688"/>
          <p14:tracePt t="28093" x="6099175" y="1301750"/>
          <p14:tracePt t="28100" x="6113463" y="1295400"/>
          <p14:tracePt t="28108" x="6121400" y="1287463"/>
          <p14:tracePt t="28123" x="6121400" y="1281113"/>
          <p14:tracePt t="28131" x="6127750" y="1281113"/>
          <p14:tracePt t="28348" x="6099175" y="1287463"/>
          <p14:tracePt t="28355" x="6049963" y="1317625"/>
          <p14:tracePt t="28363" x="5970588" y="1374775"/>
          <p14:tracePt t="28371" x="5948363" y="1389063"/>
          <p14:tracePt t="28377" x="5891213" y="1439863"/>
          <p14:tracePt t="28384" x="5834063" y="1489075"/>
          <p14:tracePt t="28393" x="5797550" y="1533525"/>
          <p14:tracePt t="28400" x="5783263" y="1547813"/>
          <p14:tracePt t="28409" x="5768975" y="1562100"/>
          <p14:tracePt t="28416" x="5761038" y="1568450"/>
          <p14:tracePt t="28425" x="5754688" y="1576388"/>
          <p14:tracePt t="28430" x="5740400" y="1582738"/>
          <p14:tracePt t="28439" x="5726113" y="1597025"/>
          <p14:tracePt t="28446" x="5689600" y="1625600"/>
          <p14:tracePt t="28454" x="5667375" y="1641475"/>
          <p14:tracePt t="28463" x="5618163" y="1676400"/>
          <p14:tracePt t="28472" x="5581650" y="1704975"/>
          <p14:tracePt t="28477" x="5545138" y="1719263"/>
          <p14:tracePt t="28486" x="5530850" y="1741488"/>
          <p14:tracePt t="28493" x="5495925" y="1755775"/>
          <p14:tracePt t="28500" x="5459413" y="1784350"/>
          <p14:tracePt t="28509" x="5451475" y="1792288"/>
          <p14:tracePt t="28516" x="5430838" y="1798638"/>
          <p14:tracePt t="28525" x="5422900" y="1812925"/>
          <p14:tracePt t="28530" x="5408613" y="1820863"/>
          <p14:tracePt t="28539" x="5402263" y="1820863"/>
          <p14:tracePt t="28557" x="5380038" y="1835150"/>
          <p14:tracePt t="28562" x="5365750" y="1835150"/>
          <p14:tracePt t="28571" x="5351463" y="1841500"/>
          <p14:tracePt t="28579" x="5329238" y="1849438"/>
          <p14:tracePt t="28585" x="5294313" y="1863725"/>
          <p14:tracePt t="28593" x="5251450" y="1871663"/>
          <p14:tracePt t="28600" x="5237163" y="1878013"/>
          <p14:tracePt t="28609" x="5164138" y="1892300"/>
          <p14:tracePt t="28616" x="5092700" y="1914525"/>
          <p14:tracePt t="28625" x="5041900" y="1920875"/>
          <p14:tracePt t="28630" x="4970463" y="1943100"/>
          <p14:tracePt t="28639" x="4899025" y="1957388"/>
          <p14:tracePt t="28646" x="4862513" y="1965325"/>
          <p14:tracePt t="28655" x="4791075" y="1971675"/>
          <p14:tracePt t="28662" x="4725988" y="1993900"/>
          <p14:tracePt t="28670" x="4675188" y="2014538"/>
          <p14:tracePt t="28679" x="4654550" y="2022475"/>
          <p14:tracePt t="28684" x="4624388" y="2036763"/>
          <p14:tracePt t="28692" x="4581525" y="2065338"/>
          <p14:tracePt t="28700" x="4502150" y="2101850"/>
          <p14:tracePt t="28709" x="4481513" y="2108200"/>
          <p14:tracePt t="28717" x="4387850" y="2136775"/>
          <p14:tracePt t="28725" x="4302125" y="2159000"/>
          <p14:tracePt t="28730" x="4222750" y="2173288"/>
          <p14:tracePt t="28739" x="4121150" y="2195513"/>
          <p14:tracePt t="28746" x="4092575" y="2195513"/>
          <p14:tracePt t="28754" x="3998913" y="2201863"/>
          <p14:tracePt t="28763" x="3956050" y="2209800"/>
          <p14:tracePt t="28773" x="3890963" y="2230438"/>
          <p14:tracePt t="28779" x="3870325" y="2238375"/>
          <p14:tracePt t="28785" x="3841750" y="2252663"/>
          <p14:tracePt t="28793" x="3825875" y="2259013"/>
          <p14:tracePt t="28800" x="3819525" y="2259013"/>
          <p14:tracePt t="28809" x="3811588" y="2266950"/>
          <p14:tracePt t="28817" x="3805238" y="2266950"/>
          <p14:tracePt t="28825" x="3805238" y="2273300"/>
          <p14:tracePt t="28833" x="3797300" y="2273300"/>
          <p14:tracePt t="28840" x="3797300" y="2281238"/>
          <p14:tracePt t="28948" x="3790950" y="2281238"/>
          <p14:tracePt t="28965" x="3776663" y="2281238"/>
          <p14:tracePt t="28971" x="3748088" y="2289175"/>
          <p14:tracePt t="28978" x="3740150" y="2289175"/>
          <p14:tracePt t="28984" x="3719513" y="2289175"/>
          <p14:tracePt t="28993" x="3697288" y="2289175"/>
          <p14:tracePt t="29001" x="3683000" y="2289175"/>
          <p14:tracePt t="29009" x="3668713" y="2289175"/>
          <p14:tracePt t="29016" x="3660775" y="2289175"/>
          <p14:tracePt t="29024" x="3654425" y="2289175"/>
          <p14:tracePt t="29039" x="3646488" y="2289175"/>
          <p14:tracePt t="29056" x="3640138" y="2289175"/>
          <p14:tracePt t="29064" x="3632200" y="2295525"/>
          <p14:tracePt t="29070" x="3625850" y="2303463"/>
          <p14:tracePt t="29079" x="3611563" y="2309813"/>
          <p14:tracePt t="29087" x="3595688" y="2317750"/>
          <p14:tracePt t="29093" x="3589338" y="2324100"/>
          <p14:tracePt t="29101" x="3581400" y="2338388"/>
          <p14:tracePt t="29109" x="3567113" y="2346325"/>
          <p14:tracePt t="29117" x="3552825" y="2360613"/>
          <p14:tracePt t="29125" x="3546475" y="2374900"/>
          <p14:tracePt t="29132" x="3532188" y="2381250"/>
          <p14:tracePt t="29138" x="3524250" y="2389188"/>
          <p14:tracePt t="29146" x="3517900" y="2397125"/>
          <p14:tracePt t="29163" x="3509963" y="2397125"/>
          <p14:tracePt t="29170" x="3503613" y="2403475"/>
          <p14:tracePt t="29179" x="3489325" y="2417763"/>
          <p14:tracePt t="29186" x="3473450" y="2425700"/>
          <p14:tracePt t="29193" x="3438525" y="2454275"/>
          <p14:tracePt t="29201" x="3424238" y="2460625"/>
          <p14:tracePt t="29209" x="3409950" y="2468563"/>
          <p14:tracePt t="29216" x="3387725" y="2468563"/>
          <p14:tracePt t="29225" x="3351213" y="2474913"/>
          <p14:tracePt t="29235" x="3330575" y="2474913"/>
          <p14:tracePt t="29241" x="3308350" y="2474913"/>
          <p14:tracePt t="29247" x="3287713" y="2474913"/>
          <p14:tracePt t="29256" x="3265488" y="2474913"/>
          <p14:tracePt t="29262" x="3236913" y="2474913"/>
          <p14:tracePt t="29270" x="3228975" y="2474913"/>
          <p14:tracePt t="29279" x="3200400" y="2474913"/>
          <p14:tracePt t="29287" x="3179763" y="2474913"/>
          <p14:tracePt t="29293" x="3136900" y="2474913"/>
          <p14:tracePt t="29301" x="3106738" y="2474913"/>
          <p14:tracePt t="29309" x="3028950" y="2468563"/>
          <p14:tracePt t="29316" x="2941638" y="2454275"/>
          <p14:tracePt t="29324" x="2870200" y="2446338"/>
          <p14:tracePt t="29333" x="2776538" y="2417763"/>
          <p14:tracePt t="29340" x="2733675" y="2411413"/>
          <p14:tracePt t="29347" x="2654300" y="2403475"/>
          <p14:tracePt t="29354" x="2611438" y="2389188"/>
          <p14:tracePt t="29362" x="2574925" y="2381250"/>
          <p14:tracePt t="29370" x="2552700" y="2381250"/>
          <p14:tracePt t="29379" x="2546350" y="2374900"/>
          <p14:tracePt t="29387" x="2538413" y="2374900"/>
          <p14:tracePt t="29589" x="2546350" y="2374900"/>
          <p14:tracePt t="29681" x="2552700" y="2374900"/>
          <p14:tracePt t="29688" x="2560638" y="2374900"/>
          <p14:tracePt t="29701" x="2568575" y="2374900"/>
          <p14:tracePt t="29709" x="2574925" y="2374900"/>
          <p14:tracePt t="29717" x="2582863" y="2374900"/>
          <p14:tracePt t="29725" x="2589213" y="2374900"/>
          <p14:tracePt t="29732" x="2597150" y="2381250"/>
          <p14:tracePt t="29740" x="2603500" y="2381250"/>
          <p14:tracePt t="29746" x="2611438" y="2381250"/>
          <p14:tracePt t="29763" x="2617788" y="2381250"/>
          <p14:tracePt t="29788" x="2625725" y="2381250"/>
          <p14:tracePt t="29802" x="2632075" y="2381250"/>
          <p14:tracePt t="30627" x="2632075" y="2374900"/>
          <p14:tracePt t="30632" x="2640013" y="2374900"/>
          <p14:tracePt t="30640" x="2646363" y="2366963"/>
          <p14:tracePt t="30658" x="2654300" y="2366963"/>
          <p14:tracePt t="30758" x="2660650" y="2381250"/>
          <p14:tracePt t="30764" x="2660650" y="2389188"/>
          <p14:tracePt t="30770" x="2668588" y="2403475"/>
          <p14:tracePt t="30779" x="2676525" y="2425700"/>
          <p14:tracePt t="30786" x="2690813" y="2460625"/>
          <p14:tracePt t="30795" x="2719388" y="2511425"/>
          <p14:tracePt t="30803" x="2762250" y="2605088"/>
          <p14:tracePt t="30811" x="2798763" y="2690813"/>
          <p14:tracePt t="30819" x="2855913" y="2784475"/>
          <p14:tracePt t="30824" x="2898775" y="2863850"/>
          <p14:tracePt t="30833" x="2955925" y="2971800"/>
          <p14:tracePt t="30840" x="3013075" y="3065463"/>
          <p14:tracePt t="30849" x="3086100" y="3181350"/>
          <p14:tracePt t="30857" x="3136900" y="3259138"/>
          <p14:tracePt t="30865" x="3179763" y="3352800"/>
          <p14:tracePt t="30870" x="3222625" y="3446463"/>
          <p14:tracePt t="30878" x="3273425" y="3548063"/>
          <p14:tracePt t="30888" x="3294063" y="3627438"/>
          <p14:tracePt t="30896" x="3316288" y="3713163"/>
          <p14:tracePt t="30905" x="3330575" y="3829050"/>
          <p14:tracePt t="30913" x="3351213" y="3937000"/>
          <p14:tracePt t="30920" x="3381375" y="4116388"/>
          <p14:tracePt t="30925" x="3402013" y="4230688"/>
          <p14:tracePt t="30932" x="3424238" y="4338638"/>
          <p14:tracePt t="30941" x="3481388" y="4548188"/>
          <p14:tracePt t="30950" x="3509963" y="4627563"/>
          <p14:tracePt t="30957" x="3532188" y="4676775"/>
          <p14:tracePt t="30965" x="3567113" y="4749800"/>
          <p14:tracePt t="30970" x="3575050" y="4764088"/>
          <p14:tracePt t="30978" x="3575050" y="4770438"/>
          <p14:tracePt t="31006" x="3575050" y="4784725"/>
          <p14:tracePt t="31011" x="3575050" y="4864100"/>
          <p14:tracePt t="31017" x="3575050" y="4937125"/>
          <p14:tracePt t="31024" x="3611563" y="5051425"/>
          <p14:tracePt t="31032" x="3646488" y="5108575"/>
          <p14:tracePt t="31041" x="3733800" y="5216525"/>
          <p14:tracePt t="31048" x="3919538" y="5448300"/>
          <p14:tracePt t="31056" x="4049713" y="5605463"/>
          <p14:tracePt t="31065" x="4121150" y="5713413"/>
          <p14:tracePt t="31070" x="4178300" y="5792788"/>
          <p14:tracePt t="31078" x="4194175" y="5807075"/>
          <p14:tracePt t="31086" x="4208463" y="5829300"/>
          <p14:tracePt t="31095" x="4214813" y="5835650"/>
          <p14:tracePt t="31103" x="4214813" y="5843588"/>
          <p14:tracePt t="31111" x="4222750" y="5843588"/>
          <p14:tracePt t="31289" x="4222750" y="5835650"/>
          <p14:tracePt t="31295" x="4208463" y="5815013"/>
          <p14:tracePt t="31303" x="4178300" y="5792788"/>
          <p14:tracePt t="31311" x="4129088" y="5727700"/>
          <p14:tracePt t="31318" x="4064000" y="5678488"/>
          <p14:tracePt t="31325" x="3998913" y="5634038"/>
          <p14:tracePt t="31334" x="3949700" y="5605463"/>
          <p14:tracePt t="31341" x="3870325" y="5576888"/>
          <p14:tracePt t="31349" x="3819525" y="5540375"/>
          <p14:tracePt t="31356" x="3783013" y="5526088"/>
          <p14:tracePt t="31364" x="3762375" y="5519738"/>
          <p14:tracePt t="31373" x="3754438" y="5511800"/>
          <p14:tracePt t="31388" x="3748088" y="5511800"/>
          <p14:tracePt t="31422" x="3740150" y="5505450"/>
          <p14:tracePt t="31425" x="3725863" y="5497513"/>
          <p14:tracePt t="31433" x="3711575" y="5491163"/>
          <p14:tracePt t="31441" x="3689350" y="5483225"/>
          <p14:tracePt t="31449" x="3646488" y="5468938"/>
          <p14:tracePt t="31456" x="3611563" y="5448300"/>
          <p14:tracePt t="31465" x="3560763" y="5426075"/>
          <p14:tracePt t="31473" x="3524250" y="5411788"/>
          <p14:tracePt t="31479" x="3509963" y="5403850"/>
          <p14:tracePt t="31487" x="3495675" y="5397500"/>
          <p14:tracePt t="31494" x="3489325" y="5397500"/>
          <p14:tracePt t="31502" x="3481388" y="5397500"/>
          <p14:tracePt t="31510" x="3473450" y="5397500"/>
          <p14:tracePt t="31518" x="3459163" y="5397500"/>
          <p14:tracePt t="31524" x="3438525" y="5397500"/>
          <p14:tracePt t="31532" x="3416300" y="5403850"/>
          <p14:tracePt t="31540" x="3381375" y="5426075"/>
          <p14:tracePt t="31557" x="3294063" y="5462588"/>
          <p14:tracePt t="31564" x="3273425" y="5476875"/>
          <p14:tracePt t="31573" x="3251200" y="5491163"/>
          <p14:tracePt t="31579" x="3236913" y="5497513"/>
          <p14:tracePt t="31604" x="3236913" y="5505450"/>
          <p14:tracePt t="31657" x="3228975" y="5505450"/>
          <p14:tracePt t="31667" x="3214688" y="5505450"/>
          <p14:tracePt t="31673" x="3200400" y="5505450"/>
          <p14:tracePt t="31679" x="3186113" y="5505450"/>
          <p14:tracePt t="31688" x="3171825" y="5505450"/>
          <p14:tracePt t="31695" x="3165475" y="5505450"/>
          <p14:tracePt t="31703" x="3151188" y="5505450"/>
          <p14:tracePt t="31728" x="3143250" y="5505450"/>
          <p14:tracePt t="31733" x="3136900" y="5505450"/>
          <p14:tracePt t="31740" x="3128963" y="5505450"/>
          <p14:tracePt t="31749" x="3121025" y="5505450"/>
          <p14:tracePt t="31757" x="3100388" y="5505450"/>
          <p14:tracePt t="31765" x="3057525" y="5497513"/>
          <p14:tracePt t="31773" x="3006725" y="5476875"/>
          <p14:tracePt t="31779" x="2963863" y="5468938"/>
          <p14:tracePt t="31787" x="2927350" y="5454650"/>
          <p14:tracePt t="31794" x="2876550" y="5448300"/>
          <p14:tracePt t="31803" x="2855913" y="5448300"/>
          <p14:tracePt t="31811" x="2827338" y="5448300"/>
          <p14:tracePt t="31818" x="2790825" y="5448300"/>
          <p14:tracePt t="31827" x="2776538" y="5448300"/>
          <p14:tracePt t="31974" x="2762250" y="5448300"/>
          <p14:tracePt t="31981" x="2747963" y="5448300"/>
          <p14:tracePt t="31987" x="2733675" y="5448300"/>
          <p14:tracePt t="31995" x="2719388" y="5454650"/>
          <p14:tracePt t="32003" x="2705100" y="5454650"/>
          <p14:tracePt t="32011" x="2690813" y="5454650"/>
          <p14:tracePt t="32019" x="2682875" y="5454650"/>
          <p14:tracePt t="32027" x="2668588" y="5454650"/>
          <p14:tracePt t="32035" x="2646363" y="5454650"/>
          <p14:tracePt t="32040" x="2625725" y="5454650"/>
          <p14:tracePt t="32048" x="2603500" y="5454650"/>
          <p14:tracePt t="32057" x="2597150" y="5454650"/>
          <p14:tracePt t="32065" x="2582863" y="5454650"/>
          <p14:tracePt t="32073" x="2574925" y="5454650"/>
          <p14:tracePt t="32081" x="2568575" y="5454650"/>
          <p14:tracePt t="32159" x="2560638" y="5454650"/>
          <p14:tracePt t="32188" x="2552700" y="5454650"/>
          <p14:tracePt t="32195" x="2552700" y="5448300"/>
          <p14:tracePt t="32202" x="2552700" y="5440363"/>
          <p14:tracePt t="32227" x="2546350" y="5432425"/>
          <p14:tracePt t="32236" x="2546350" y="5426075"/>
          <p14:tracePt t="32250" x="2546350" y="5418138"/>
          <p14:tracePt t="32256" x="2546350" y="5411788"/>
          <p14:tracePt t="32265" x="2546350" y="5397500"/>
          <p14:tracePt t="32273" x="2546350" y="5383213"/>
          <p14:tracePt t="32281" x="2546350" y="5375275"/>
          <p14:tracePt t="32286" x="2546350" y="5346700"/>
          <p14:tracePt t="32295" x="2546350" y="5324475"/>
          <p14:tracePt t="32302" x="2546350" y="5295900"/>
          <p14:tracePt t="32311" x="2552700" y="5267325"/>
          <p14:tracePt t="32318" x="2560638" y="5238750"/>
          <p14:tracePt t="32328" x="2568575" y="5224463"/>
          <p14:tracePt t="32335" x="2568575" y="5187950"/>
          <p14:tracePt t="32340" x="2574925" y="5173663"/>
          <p14:tracePt t="32349" x="2582863" y="5159375"/>
          <p14:tracePt t="32356" x="2582863" y="5145088"/>
          <p14:tracePt t="32364" x="2589213" y="5138738"/>
          <p14:tracePt t="32373" x="2589213" y="5124450"/>
          <p14:tracePt t="32381" x="2597150" y="5102225"/>
          <p14:tracePt t="32386" x="2597150" y="5087938"/>
          <p14:tracePt t="32395" x="2597150" y="5059363"/>
          <p14:tracePt t="32403" x="2603500" y="5022850"/>
          <p14:tracePt t="32410" x="2603500" y="4994275"/>
          <p14:tracePt t="32418" x="2603500" y="4951413"/>
          <p14:tracePt t="32428" x="2603500" y="4892675"/>
          <p14:tracePt t="32435" x="2603500" y="4843463"/>
          <p14:tracePt t="32440" x="2603500" y="4814888"/>
          <p14:tracePt t="32449" x="2603500" y="4756150"/>
          <p14:tracePt t="32456" x="2603500" y="4727575"/>
          <p14:tracePt t="32465" x="2597150" y="4676775"/>
          <p14:tracePt t="32473" x="2589213" y="4648200"/>
          <p14:tracePt t="32481" x="2589213" y="4627563"/>
          <p14:tracePt t="32489" x="2582863" y="4613275"/>
          <p14:tracePt t="32495" x="2582863" y="4584700"/>
          <p14:tracePt t="32502" x="2574925" y="4568825"/>
          <p14:tracePt t="32511" x="2568575" y="4562475"/>
          <p14:tracePt t="32519" x="2568575" y="4554538"/>
          <p14:tracePt t="32536" x="2568575" y="4548188"/>
          <p14:tracePt t="32540" x="2568575" y="4540250"/>
          <p14:tracePt t="32559" x="2568575" y="4533900"/>
          <p14:tracePt t="32576" x="2568575" y="4525963"/>
          <p14:tracePt t="32665" x="2560638" y="4525963"/>
          <p14:tracePt t="32675" x="2546350" y="4598988"/>
          <p14:tracePt t="32680" x="2546350" y="4684713"/>
          <p14:tracePt t="32689" x="2517775" y="4814888"/>
          <p14:tracePt t="32695" x="2489200" y="5102225"/>
          <p14:tracePt t="32702" x="2474913" y="5289550"/>
          <p14:tracePt t="32711" x="2474913" y="5432425"/>
          <p14:tracePt t="32719" x="2474913" y="5476875"/>
          <p14:tracePt t="32727" x="2503488" y="5605463"/>
          <p14:tracePt t="32734" x="2546350" y="5684838"/>
          <p14:tracePt t="32742" x="2603500" y="5764213"/>
          <p14:tracePt t="32748" x="2646363" y="5807075"/>
          <p14:tracePt t="32756" x="2697163" y="5843588"/>
          <p14:tracePt t="32764" x="2762250" y="5900738"/>
          <p14:tracePt t="32774" x="2841625" y="5937250"/>
          <p14:tracePt t="32781" x="2876550" y="5951538"/>
          <p14:tracePt t="32789" x="2898775" y="5951538"/>
          <p14:tracePt t="32794" x="2927350" y="5951538"/>
          <p14:tracePt t="32803" x="2955925" y="5951538"/>
          <p14:tracePt t="32811" x="2978150" y="5951538"/>
          <p14:tracePt t="32818" x="2998788" y="5951538"/>
          <p14:tracePt t="32827" x="3013075" y="5943600"/>
          <p14:tracePt t="32834" x="3043238" y="5929313"/>
          <p14:tracePt t="32843" x="3071813" y="5915025"/>
          <p14:tracePt t="32848" x="3121025" y="5900738"/>
          <p14:tracePt t="32856" x="3171825" y="5872163"/>
          <p14:tracePt t="32865" x="3243263" y="5849938"/>
          <p14:tracePt t="32872" x="3322638" y="5815013"/>
          <p14:tracePt t="32881" x="3359150" y="5800725"/>
          <p14:tracePt t="32890" x="3452813" y="5735638"/>
          <p14:tracePt t="32895" x="3517900" y="5692775"/>
          <p14:tracePt t="32905" x="3567113" y="5641975"/>
          <p14:tracePt t="32911" x="3611563" y="5605463"/>
          <p14:tracePt t="32919" x="3668713" y="5534025"/>
          <p14:tracePt t="32927" x="3697288" y="5483225"/>
          <p14:tracePt t="32934" x="3725863" y="5426075"/>
          <p14:tracePt t="32943" x="3768725" y="5360988"/>
          <p14:tracePt t="32949" x="3805238" y="5295900"/>
          <p14:tracePt t="32957" x="3856038" y="5238750"/>
          <p14:tracePt t="32965" x="3884613" y="5187950"/>
          <p14:tracePt t="32973" x="3913188" y="5153025"/>
          <p14:tracePt t="32980" x="3933825" y="5116513"/>
          <p14:tracePt t="32990" x="3949700" y="5094288"/>
          <p14:tracePt t="32997" x="3970338" y="5065713"/>
          <p14:tracePt t="33003" x="3998913" y="5016500"/>
          <p14:tracePt t="33010" x="4027488" y="4979988"/>
          <p14:tracePt t="33019" x="4071938" y="4929188"/>
          <p14:tracePt t="33027" x="4100513" y="4878388"/>
          <p14:tracePt t="33034" x="4157663" y="4829175"/>
          <p14:tracePt t="33043" x="4171950" y="4800600"/>
          <p14:tracePt t="33048" x="4208463" y="4741863"/>
          <p14:tracePt t="33056" x="4265613" y="4692650"/>
          <p14:tracePt t="33065" x="4286250" y="4662488"/>
          <p14:tracePt t="33073" x="4308475" y="4627563"/>
          <p14:tracePt t="33080" x="4316413" y="4613275"/>
          <p14:tracePt t="33090" x="4316413" y="4598988"/>
          <p14:tracePt t="33097" x="4322763" y="4584700"/>
          <p14:tracePt t="33103" x="4330700" y="4576763"/>
          <p14:tracePt t="33227" x="4322763" y="4576763"/>
          <p14:tracePt t="33244" x="4316413" y="4576763"/>
          <p14:tracePt t="33282" x="4308475" y="4576763"/>
          <p14:tracePt t="33290" x="4294188" y="4576763"/>
          <p14:tracePt t="33297" x="4286250" y="4562475"/>
          <p14:tracePt t="33302" x="4271963" y="4554538"/>
          <p14:tracePt t="33311" x="4257675" y="4540250"/>
          <p14:tracePt t="33318" x="4251325" y="4519613"/>
          <p14:tracePt t="33327" x="4243388" y="4483100"/>
          <p14:tracePt t="33335" x="4222750" y="4432300"/>
          <p14:tracePt t="33343" x="4200525" y="4389438"/>
          <p14:tracePt t="33351" x="4194175" y="4324350"/>
          <p14:tracePt t="33356" x="4171950" y="4267200"/>
          <p14:tracePt t="33364" x="4149725" y="4216400"/>
          <p14:tracePt t="33373" x="4121150" y="4152900"/>
          <p14:tracePt t="33380" x="4086225" y="4073525"/>
          <p14:tracePt t="33388" x="4078288" y="4014788"/>
          <p14:tracePt t="33396" x="4064000" y="3979863"/>
          <p14:tracePt t="33405" x="4049713" y="3929063"/>
          <p14:tracePt t="33411" x="4049713" y="3857625"/>
          <p14:tracePt t="33418" x="4049713" y="3835400"/>
          <p14:tracePt t="33427" x="4049713" y="3735388"/>
          <p14:tracePt t="33435" x="4049713" y="3713163"/>
          <p14:tracePt t="33442" x="4041775" y="3641725"/>
          <p14:tracePt t="33450" x="4041775" y="3568700"/>
          <p14:tracePt t="33456" x="4027488" y="3511550"/>
          <p14:tracePt t="33465" x="4027488" y="3468688"/>
          <p14:tracePt t="33473" x="4021138" y="3440113"/>
          <p14:tracePt t="33481" x="4013200" y="3425825"/>
          <p14:tracePt t="33497" x="4013200" y="3417888"/>
          <p14:tracePt t="33511" x="4006850" y="3411538"/>
          <p14:tracePt t="33582" x="3998913" y="3411538"/>
          <p14:tracePt t="33591" x="3978275" y="3460750"/>
          <p14:tracePt t="33597" x="3978275" y="3490913"/>
          <p14:tracePt t="33605" x="3963988" y="3605213"/>
          <p14:tracePt t="33611" x="3963988" y="3676650"/>
          <p14:tracePt t="33619" x="3963988" y="3792538"/>
          <p14:tracePt t="33627" x="3949700" y="3892550"/>
          <p14:tracePt t="33634" x="3949700" y="3965575"/>
          <p14:tracePt t="33642" x="3949700" y="4022725"/>
          <p14:tracePt t="33650" x="3949700" y="4059238"/>
          <p14:tracePt t="33660" x="3949700" y="4079875"/>
          <p14:tracePt t="33665" x="3941763" y="4094163"/>
          <p14:tracePt t="33673" x="3941763" y="4102100"/>
          <p14:tracePt t="33681" x="3949700" y="4116388"/>
          <p14:tracePt t="33688" x="4071938" y="4195763"/>
          <p14:tracePt t="33697" x="4286250" y="4289425"/>
          <p14:tracePt t="33706" x="4408488" y="4332288"/>
          <p14:tracePt t="33711" x="4560888" y="4383088"/>
          <p14:tracePt t="33718" x="4826000" y="4468813"/>
          <p14:tracePt t="33727" x="4970463" y="4491038"/>
          <p14:tracePt t="33734" x="5070475" y="4505325"/>
          <p14:tracePt t="33743" x="5143500" y="4525963"/>
          <p14:tracePt t="33750" x="5178425" y="4525963"/>
          <p14:tracePt t="33759" x="5200650" y="4533900"/>
          <p14:tracePt t="33765" x="5207000" y="4533900"/>
          <p14:tracePt t="33814" x="5237163" y="4476750"/>
          <p14:tracePt t="33818" x="5243513" y="4425950"/>
          <p14:tracePt t="33827" x="5280025" y="4310063"/>
          <p14:tracePt t="33835" x="5300663" y="4230688"/>
          <p14:tracePt t="33843" x="5345113" y="4152900"/>
          <p14:tracePt t="33850" x="5373688" y="4130675"/>
          <p14:tracePt t="33859" x="5408613" y="4102100"/>
          <p14:tracePt t="33864" x="5445125" y="4079875"/>
          <p14:tracePt t="33873" x="5467350" y="4073525"/>
          <p14:tracePt t="33881" x="5481638" y="4059238"/>
          <p14:tracePt t="33889" x="5495925" y="4044950"/>
          <p14:tracePt t="33896" x="5524500" y="4022725"/>
          <p14:tracePt t="33904" x="5538788" y="3986213"/>
          <p14:tracePt t="33912" x="5559425" y="3951288"/>
          <p14:tracePt t="33919" x="5581650" y="3871913"/>
          <p14:tracePt t="33927" x="5589588" y="3814763"/>
          <p14:tracePt t="33934" x="5589588" y="3778250"/>
          <p14:tracePt t="33943" x="5603875" y="3698875"/>
          <p14:tracePt t="33951" x="5603875" y="3598863"/>
          <p14:tracePt t="33959" x="5603875" y="3497263"/>
          <p14:tracePt t="33964" x="5603875" y="3411538"/>
          <p14:tracePt t="33973" x="5595938" y="3281363"/>
          <p14:tracePt t="33980" x="5567363" y="3122613"/>
          <p14:tracePt t="33988" x="5559425" y="3022600"/>
          <p14:tracePt t="33996" x="5538788" y="2900363"/>
          <p14:tracePt t="34004" x="5510213" y="2698750"/>
          <p14:tracePt t="34013" x="5495925" y="2597150"/>
          <p14:tracePt t="34018" x="5473700" y="2497138"/>
          <p14:tracePt t="34027" x="5451475" y="2417763"/>
          <p14:tracePt t="34034" x="5422900" y="2352675"/>
          <p14:tracePt t="34043" x="5422900" y="2346325"/>
          <p14:tracePt t="34050" x="5416550" y="2332038"/>
          <p14:tracePt t="34168" x="5408613" y="2332038"/>
          <p14:tracePt t="34173" x="5408613" y="2346325"/>
          <p14:tracePt t="34183" x="5402263" y="2346325"/>
          <p14:tracePt t="34188" x="5402263" y="2352675"/>
          <p14:tracePt t="34197" x="5394325" y="2360613"/>
          <p14:tracePt t="34205" x="5394325" y="2366963"/>
          <p14:tracePt t="34219" x="5387975" y="2366963"/>
          <p14:tracePt t="34227" x="5387975" y="2374900"/>
          <p14:tracePt t="34245" x="5387975" y="2381250"/>
          <p14:tracePt t="34250" x="5380038" y="2381250"/>
          <p14:tracePt t="35377" x="5380038" y="2389188"/>
          <p14:tracePt t="35383" x="5394325" y="2397125"/>
          <p14:tracePt t="35388" x="5394325" y="2403475"/>
          <p14:tracePt t="35396" x="5402263" y="2411413"/>
          <p14:tracePt t="35404" x="5408613" y="2417763"/>
          <p14:tracePt t="35414" x="5422900" y="2417763"/>
          <p14:tracePt t="35421" x="5422900" y="2425700"/>
          <p14:tracePt t="35428" x="5430838" y="2432050"/>
          <p14:tracePt t="35434" x="5430838" y="2439988"/>
          <p14:tracePt t="35451" x="5430838" y="2446338"/>
          <p14:tracePt t="35485" x="5430838" y="2454275"/>
          <p14:tracePt t="35506" x="5430838" y="2460625"/>
          <p14:tracePt t="35513" x="5430838" y="2468563"/>
          <p14:tracePt t="35520" x="5430838" y="2474913"/>
          <p14:tracePt t="35545" x="5430838" y="2482850"/>
          <p14:tracePt t="35577" x="5430838" y="2489200"/>
          <p14:tracePt t="35677" x="5430838" y="2482850"/>
          <p14:tracePt t="35683" x="5408613" y="2468563"/>
          <p14:tracePt t="35689" x="5394325" y="2454275"/>
          <p14:tracePt t="35696" x="5380038" y="2425700"/>
          <p14:tracePt t="35705" x="5365750" y="2397125"/>
          <p14:tracePt t="35713" x="5345113" y="2346325"/>
          <p14:tracePt t="35720" x="5314950" y="2295525"/>
          <p14:tracePt t="35729" x="5280025" y="2216150"/>
          <p14:tracePt t="35736" x="5237163" y="2136775"/>
          <p14:tracePt t="35743" x="5178425" y="2057400"/>
          <p14:tracePt t="35750" x="5135563" y="1979613"/>
          <p14:tracePt t="35758" x="5106988" y="1943100"/>
          <p14:tracePt t="35766" x="5078413" y="1892300"/>
          <p14:tracePt t="35775" x="5064125" y="1871663"/>
          <p14:tracePt t="35783" x="5035550" y="1841500"/>
          <p14:tracePt t="35791" x="5021263" y="1827213"/>
          <p14:tracePt t="35797" x="5013325" y="1820863"/>
          <p14:tracePt t="35805" x="5006975" y="1812925"/>
          <p14:tracePt t="35852" x="4999038" y="1812925"/>
          <p14:tracePt t="35867" x="4962525" y="1841500"/>
          <p14:tracePt t="35875" x="4919663" y="1871663"/>
          <p14:tracePt t="35883" x="4819650" y="1943100"/>
          <p14:tracePt t="35890" x="4718050" y="2022475"/>
          <p14:tracePt t="35896" x="4654550" y="2079625"/>
          <p14:tracePt t="35904" x="4560888" y="2165350"/>
          <p14:tracePt t="35912" x="4452938" y="2273300"/>
          <p14:tracePt t="35921" x="4402138" y="2324100"/>
          <p14:tracePt t="35929" x="4316413" y="2432050"/>
          <p14:tracePt t="35936" x="4243388" y="2511425"/>
          <p14:tracePt t="35945" x="4194175" y="2590800"/>
          <p14:tracePt t="35950" x="4106863" y="2676525"/>
          <p14:tracePt t="35959" x="4092575" y="2690813"/>
          <p14:tracePt t="35967" x="4041775" y="2735263"/>
          <p14:tracePt t="35974" x="3978275" y="2792413"/>
          <p14:tracePt t="35982" x="3898900" y="2871788"/>
          <p14:tracePt t="35991" x="3748088" y="3008313"/>
          <p14:tracePt t="35996" x="3589338" y="3159125"/>
          <p14:tracePt t="36005" x="3459163" y="3259138"/>
          <p14:tracePt t="36013" x="3151188" y="3525838"/>
          <p14:tracePt t="36021" x="2884488" y="3721100"/>
          <p14:tracePt t="36029" x="2740025" y="3814763"/>
          <p14:tracePt t="36037" x="2460625" y="3957638"/>
          <p14:tracePt t="36045" x="2338388" y="4000500"/>
          <p14:tracePt t="36051" x="2208213" y="4065588"/>
          <p14:tracePt t="36059" x="2100263" y="4108450"/>
          <p14:tracePt t="36067" x="2035175" y="4144963"/>
          <p14:tracePt t="36074" x="2020888" y="4152900"/>
          <p14:tracePt t="36083" x="2000250" y="4167188"/>
          <p14:tracePt t="36090" x="1992313" y="4173538"/>
          <p14:tracePt t="36097" x="1978025" y="4181475"/>
          <p14:tracePt t="36105" x="1970088" y="4181475"/>
          <p14:tracePt t="36113" x="1963738" y="4187825"/>
          <p14:tracePt t="36121" x="1955800" y="4195763"/>
          <p14:tracePt t="36128" x="1949450" y="4195763"/>
          <p14:tracePt t="36137" x="1912938" y="4216400"/>
          <p14:tracePt t="36145" x="1898650" y="4224338"/>
          <p14:tracePt t="36151" x="1819275" y="4267200"/>
          <p14:tracePt t="36158" x="1770063" y="4295775"/>
          <p14:tracePt t="36167" x="1690688" y="4324350"/>
          <p14:tracePt t="36174" x="1639888" y="4368800"/>
          <p14:tracePt t="36182" x="1574800" y="4397375"/>
          <p14:tracePt t="36190" x="1511300" y="4432300"/>
          <p14:tracePt t="36197" x="1474788" y="4446588"/>
          <p14:tracePt t="36205" x="1395413" y="4483100"/>
          <p14:tracePt t="36213" x="1366838" y="4491038"/>
          <p14:tracePt t="36220" x="1287463" y="4525963"/>
          <p14:tracePt t="36229" x="1208088" y="4548188"/>
          <p14:tracePt t="36236" x="1165225" y="4554538"/>
          <p14:tracePt t="36245" x="1085850" y="4576763"/>
          <p14:tracePt t="36250" x="1042988" y="4584700"/>
          <p14:tracePt t="36258" x="1006475" y="4598988"/>
          <p14:tracePt t="36266" x="1000125" y="4598988"/>
          <p14:tracePt t="36274" x="992188" y="4598988"/>
          <p14:tracePt t="36362" x="1000125" y="4598988"/>
          <p14:tracePt t="36368" x="1006475" y="4598988"/>
          <p14:tracePt t="36374" x="1014413" y="4598988"/>
          <p14:tracePt t="36383" x="1020763" y="4598988"/>
          <p14:tracePt t="36391" x="1035050" y="4598988"/>
          <p14:tracePt t="36399" x="1057275" y="4605338"/>
          <p14:tracePt t="36404" x="1093788" y="4619625"/>
          <p14:tracePt t="36412" x="1136650" y="4627563"/>
          <p14:tracePt t="36420" x="1208088" y="4633913"/>
          <p14:tracePt t="36429" x="1352550" y="4633913"/>
          <p14:tracePt t="36437" x="1438275" y="4633913"/>
          <p14:tracePt t="36445" x="1568450" y="4633913"/>
          <p14:tracePt t="36451" x="1739900" y="4633913"/>
          <p14:tracePt t="36458" x="1855788" y="4633913"/>
          <p14:tracePt t="36466" x="2035175" y="4633913"/>
          <p14:tracePt t="36474" x="2165350" y="4633913"/>
          <p14:tracePt t="36483" x="2308225" y="4619625"/>
          <p14:tracePt t="36490" x="2409825" y="4598988"/>
          <p14:tracePt t="36499" x="2503488" y="4576763"/>
          <p14:tracePt t="36505" x="2719388" y="4505325"/>
          <p14:tracePt t="36512" x="2819400" y="4468813"/>
          <p14:tracePt t="36520" x="2949575" y="4418013"/>
          <p14:tracePt t="36529" x="3086100" y="4375150"/>
          <p14:tracePt t="36537" x="3165475" y="4338638"/>
          <p14:tracePt t="36544" x="3200400" y="4318000"/>
          <p14:tracePt t="36550" x="3273425" y="4275138"/>
          <p14:tracePt t="36558" x="3316288" y="4246563"/>
          <p14:tracePt t="36567" x="3330575" y="4238625"/>
          <p14:tracePt t="36575" x="3365500" y="4216400"/>
          <p14:tracePt t="36583" x="3387725" y="4195763"/>
          <p14:tracePt t="36590" x="3424238" y="4173538"/>
          <p14:tracePt t="36599" x="3444875" y="4152900"/>
          <p14:tracePt t="36604" x="3495675" y="4130675"/>
          <p14:tracePt t="36612" x="3546475" y="4094163"/>
          <p14:tracePt t="36620" x="3611563" y="4051300"/>
          <p14:tracePt t="36629" x="3689350" y="4022725"/>
          <p14:tracePt t="36637" x="3790950" y="3965575"/>
          <p14:tracePt t="36644" x="3898900" y="3914775"/>
          <p14:tracePt t="36650" x="3963988" y="3886200"/>
          <p14:tracePt t="36659" x="4078288" y="3821113"/>
          <p14:tracePt t="36666" x="4143375" y="3798888"/>
          <p14:tracePt t="36674" x="4222750" y="3756025"/>
          <p14:tracePt t="36682" x="4286250" y="3727450"/>
          <p14:tracePt t="36690" x="4337050" y="3698875"/>
          <p14:tracePt t="36699" x="4351338" y="3676650"/>
          <p14:tracePt t="36704" x="4373563" y="3662363"/>
          <p14:tracePt t="36713" x="4394200" y="3641725"/>
          <p14:tracePt t="36720" x="4430713" y="3613150"/>
          <p14:tracePt t="36729" x="4430713" y="3605213"/>
          <p14:tracePt t="36737" x="4438650" y="3598863"/>
          <p14:tracePt t="36793" x="4430713" y="3598863"/>
          <p14:tracePt t="36800" x="4402138" y="3605213"/>
          <p14:tracePt t="36805" x="4308475" y="3633788"/>
          <p14:tracePt t="36812" x="4194175" y="3670300"/>
          <p14:tracePt t="36821" x="4041775" y="3721100"/>
          <p14:tracePt t="36828" x="3884613" y="3784600"/>
          <p14:tracePt t="36836" x="3725863" y="3857625"/>
          <p14:tracePt t="36845" x="3524250" y="3957638"/>
          <p14:tracePt t="36850" x="3279775" y="4059238"/>
          <p14:tracePt t="36859" x="3121025" y="4122738"/>
          <p14:tracePt t="36868" x="2898775" y="4238625"/>
          <p14:tracePt t="36875" x="2654300" y="4332288"/>
          <p14:tracePt t="36884" x="2460625" y="4425950"/>
          <p14:tracePt t="36890" x="2200275" y="4576763"/>
          <p14:tracePt t="36899" x="2136775" y="4619625"/>
          <p14:tracePt t="36904" x="1927225" y="4784725"/>
          <p14:tracePt t="36912" x="1841500" y="4892675"/>
          <p14:tracePt t="36921" x="1790700" y="4957763"/>
          <p14:tracePt t="36929" x="1719263" y="5065713"/>
          <p14:tracePt t="36936" x="1676400" y="5130800"/>
          <p14:tracePt t="36944" x="1617663" y="5224463"/>
          <p14:tracePt t="36952" x="1582738" y="5289550"/>
          <p14:tracePt t="36959" x="1568450" y="5324475"/>
          <p14:tracePt t="36967" x="1539875" y="5375275"/>
          <p14:tracePt t="36975" x="1503363" y="5440363"/>
          <p14:tracePt t="36983" x="1495425" y="5454650"/>
          <p14:tracePt t="36991" x="1474788" y="5476875"/>
          <p14:tracePt t="37001" x="1452563" y="5497513"/>
          <p14:tracePt t="37060" x="1460500" y="5497513"/>
          <p14:tracePt t="37067" x="1489075" y="5476875"/>
          <p14:tracePt t="37075" x="1539875" y="5448300"/>
          <p14:tracePt t="37082" x="1574800" y="5426075"/>
          <p14:tracePt t="37090" x="1639888" y="5383213"/>
          <p14:tracePt t="37099" x="1733550" y="5340350"/>
          <p14:tracePt t="37105" x="1819275" y="5303838"/>
          <p14:tracePt t="37113" x="1927225" y="5260975"/>
          <p14:tracePt t="37121" x="2122488" y="5187950"/>
          <p14:tracePt t="37129" x="2273300" y="5138738"/>
          <p14:tracePt t="37136" x="2338388" y="5116513"/>
          <p14:tracePt t="37145" x="2481263" y="5065713"/>
          <p14:tracePt t="37152" x="2617788" y="5030788"/>
          <p14:tracePt t="37158" x="2733675" y="4994275"/>
          <p14:tracePt t="37166" x="2813050" y="4965700"/>
          <p14:tracePt t="37174" x="2963863" y="4914900"/>
          <p14:tracePt t="37183" x="2992438" y="4892675"/>
          <p14:tracePt t="37191" x="3143250" y="4843463"/>
          <p14:tracePt t="37199" x="3194050" y="4814888"/>
          <p14:tracePt t="37207" x="3273425" y="4770438"/>
          <p14:tracePt t="37213" x="3365500" y="4713288"/>
          <p14:tracePt t="37220" x="3430588" y="4676775"/>
          <p14:tracePt t="37229" x="3509963" y="4633913"/>
          <p14:tracePt t="37237" x="3560763" y="4605338"/>
          <p14:tracePt t="37245" x="3625850" y="4562475"/>
          <p14:tracePt t="37252" x="3675063" y="4533900"/>
          <p14:tracePt t="37258" x="3725863" y="4505325"/>
          <p14:tracePt t="37267" x="3790950" y="4468813"/>
          <p14:tracePt t="37275" x="3841750" y="4425950"/>
          <p14:tracePt t="37283" x="3905250" y="4397375"/>
          <p14:tracePt t="37290" x="3970338" y="4352925"/>
          <p14:tracePt t="37300" x="4021138" y="4324350"/>
          <p14:tracePt t="37306" x="4086225" y="4289425"/>
          <p14:tracePt t="37313" x="4135438" y="4252913"/>
          <p14:tracePt t="37320" x="4186238" y="4230688"/>
          <p14:tracePt t="37329" x="4222750" y="4210050"/>
          <p14:tracePt t="37339" x="4257675" y="4181475"/>
          <p14:tracePt t="37345" x="4271963" y="4173538"/>
          <p14:tracePt t="37353" x="4308475" y="4159250"/>
          <p14:tracePt t="37361" x="4359275" y="4130675"/>
          <p14:tracePt t="37366" x="4394200" y="4108450"/>
          <p14:tracePt t="37374" x="4408488" y="4102100"/>
          <p14:tracePt t="37382" x="4424363" y="4094163"/>
          <p14:tracePt t="37391" x="4438650" y="4087813"/>
          <p14:tracePt t="37468" x="4402138" y="4116388"/>
          <p14:tracePt t="37475" x="4337050" y="4159250"/>
          <p14:tracePt t="37482" x="4229100" y="4216400"/>
          <p14:tracePt t="37490" x="4135438" y="4275138"/>
          <p14:tracePt t="37498" x="4049713" y="4318000"/>
          <p14:tracePt t="37507" x="3825875" y="4440238"/>
          <p14:tracePt t="37513" x="3683000" y="4511675"/>
          <p14:tracePt t="37521" x="3489325" y="4619625"/>
          <p14:tracePt t="37529" x="3294063" y="4706938"/>
          <p14:tracePt t="37537" x="3128963" y="4792663"/>
          <p14:tracePt t="37545" x="3006725" y="4849813"/>
          <p14:tracePt t="37575" x="2532063" y="5195888"/>
          <p14:tracePt t="37585" x="2495550" y="5224463"/>
          <p14:tracePt t="37590" x="2395538" y="5318125"/>
          <p14:tracePt t="37599" x="2330450" y="5389563"/>
          <p14:tracePt t="37607" x="2293938" y="5426075"/>
          <p14:tracePt t="37613" x="2287588" y="5432425"/>
          <p14:tracePt t="37621" x="2273300" y="5448300"/>
          <p14:tracePt t="37669" x="2279650" y="5440363"/>
          <p14:tracePt t="37675" x="2330450" y="5397500"/>
          <p14:tracePt t="37684" x="2409825" y="5346700"/>
          <p14:tracePt t="37691" x="2503488" y="5275263"/>
          <p14:tracePt t="37698" x="2705100" y="5159375"/>
          <p14:tracePt t="37706" x="2798763" y="5102225"/>
          <p14:tracePt t="37714" x="3043238" y="4943475"/>
          <p14:tracePt t="37720" x="3151188" y="4872038"/>
          <p14:tracePt t="37729" x="3416300" y="4713288"/>
          <p14:tracePt t="37737" x="3711575" y="4533900"/>
          <p14:tracePt t="37745" x="3856038" y="4440238"/>
          <p14:tracePt t="37752" x="4143375" y="4260850"/>
          <p14:tracePt t="37761" x="4251325" y="4202113"/>
          <p14:tracePt t="37766" x="4495800" y="4065588"/>
          <p14:tracePt t="37775" x="4618038" y="4000500"/>
          <p14:tracePt t="37782" x="4732338" y="3957638"/>
          <p14:tracePt t="37790" x="4811713" y="3943350"/>
          <p14:tracePt t="37798" x="4840288" y="3937000"/>
          <p14:tracePt t="37807" x="4905375" y="3914775"/>
          <p14:tracePt t="37814" x="4962525" y="3906838"/>
          <p14:tracePt t="37820" x="4976813" y="3900488"/>
          <p14:tracePt t="37829" x="4991100" y="3892550"/>
          <p14:tracePt t="37837" x="4999038" y="3892550"/>
          <p14:tracePt t="37931" x="4999038" y="3914775"/>
          <p14:tracePt t="37936" x="4991100" y="3943350"/>
          <p14:tracePt t="37945" x="4991100" y="3971925"/>
          <p14:tracePt t="37953" x="4984750" y="4008438"/>
          <p14:tracePt t="37961" x="4984750" y="4022725"/>
          <p14:tracePt t="37966" x="4976813" y="4044950"/>
          <p14:tracePt t="37974" x="4976813" y="4065588"/>
          <p14:tracePt t="37982" x="4970463" y="4102100"/>
          <p14:tracePt t="37990" x="4970463" y="4130675"/>
          <p14:tracePt t="37998" x="4970463" y="4195763"/>
          <p14:tracePt t="38007" x="4956175" y="4275138"/>
          <p14:tracePt t="38015" x="4956175" y="4332288"/>
          <p14:tracePt t="38020" x="4948238" y="4403725"/>
          <p14:tracePt t="38029" x="4948238" y="4491038"/>
          <p14:tracePt t="38037" x="4933950" y="4554538"/>
          <p14:tracePt t="38045" x="4927600" y="4613275"/>
          <p14:tracePt t="38053" x="4919663" y="4670425"/>
          <p14:tracePt t="38061" x="4905375" y="4706938"/>
          <p14:tracePt t="38068" x="4899025" y="4770438"/>
          <p14:tracePt t="38074" x="4891088" y="4792663"/>
          <p14:tracePt t="38082" x="4884738" y="4821238"/>
          <p14:tracePt t="38090" x="4862513" y="4872038"/>
          <p14:tracePt t="38099" x="4854575" y="4886325"/>
          <p14:tracePt t="38106" x="4840288" y="4914900"/>
          <p14:tracePt t="38121" x="4833938" y="4922838"/>
          <p14:tracePt t="38129" x="4826000" y="4922838"/>
          <p14:tracePt t="38145" x="4819650" y="4929188"/>
          <p14:tracePt t="38161" x="4811713" y="4937125"/>
          <p14:tracePt t="38169" x="4805363" y="4937125"/>
          <p14:tracePt t="38183" x="4797425" y="4937125"/>
          <p14:tracePt t="38190" x="4797425" y="4943475"/>
          <p14:tracePt t="38208" x="4791075" y="4943475"/>
          <p14:tracePt t="38221" x="4783138" y="4943475"/>
          <p14:tracePt t="38228" x="4768850" y="4943475"/>
          <p14:tracePt t="38236" x="4746625" y="4943475"/>
          <p14:tracePt t="38245" x="4725988" y="4943475"/>
          <p14:tracePt t="38253" x="4697413" y="4937125"/>
          <p14:tracePt t="38261" x="4689475" y="4937125"/>
          <p14:tracePt t="38268" x="4668838" y="4929188"/>
          <p14:tracePt t="38274" x="4654550" y="4922838"/>
          <p14:tracePt t="38282" x="4646613" y="4922838"/>
          <p14:tracePt t="38290" x="4632325" y="4922838"/>
          <p14:tracePt t="38299" x="4618038" y="4914900"/>
          <p14:tracePt t="38307" x="4610100" y="4914900"/>
          <p14:tracePt t="38315" x="4603750" y="4914900"/>
          <p14:tracePt t="38323" x="4603750" y="4908550"/>
          <p14:tracePt t="38346" x="4595813" y="4908550"/>
          <p14:tracePt t="38392" x="4595813" y="4914900"/>
          <p14:tracePt t="38399" x="4595813" y="4957763"/>
          <p14:tracePt t="38406" x="4595813" y="5045075"/>
          <p14:tracePt t="38414" x="4595813" y="5124450"/>
          <p14:tracePt t="38423" x="4595813" y="5167313"/>
          <p14:tracePt t="38430" x="4595813" y="5210175"/>
          <p14:tracePt t="38437" x="4595813" y="5253038"/>
          <p14:tracePt t="38445" x="4595813" y="5275263"/>
          <p14:tracePt t="38453" x="4595813" y="5310188"/>
          <p14:tracePt t="38460" x="4595813" y="5340350"/>
          <p14:tracePt t="38468" x="4595813" y="5375275"/>
          <p14:tracePt t="38474" x="4595813" y="5397500"/>
          <p14:tracePt t="38483" x="4603750" y="5403850"/>
          <p14:tracePt t="38555" x="4610100" y="5403850"/>
          <p14:tracePt t="38693" x="4618038" y="5411788"/>
          <p14:tracePt t="38698" x="4632325" y="5432425"/>
          <p14:tracePt t="38707" x="4654550" y="5454650"/>
          <p14:tracePt t="38715" x="4668838" y="5468938"/>
          <p14:tracePt t="38723" x="4675188" y="5483225"/>
          <p14:tracePt t="38729" x="4689475" y="5505450"/>
          <p14:tracePt t="38736" x="4697413" y="5505450"/>
          <p14:tracePt t="38744" x="4711700" y="5519738"/>
          <p14:tracePt t="38752" x="4725988" y="5548313"/>
          <p14:tracePt t="38761" x="4768850" y="5627688"/>
          <p14:tracePt t="38770" x="4826000" y="5721350"/>
          <p14:tracePt t="38777" x="4884738" y="5800725"/>
          <p14:tracePt t="38783" x="4941888" y="5864225"/>
          <p14:tracePt t="38791" x="4956175" y="5886450"/>
          <p14:tracePt t="38798" x="4991100" y="5922963"/>
          <p14:tracePt t="38807" x="5006975" y="5943600"/>
          <p14:tracePt t="38825" x="5013325" y="5943600"/>
          <p14:tracePt t="38891" x="5013325" y="5908675"/>
          <p14:tracePt t="38900" x="5013325" y="5894388"/>
          <p14:tracePt t="38907" x="5013325" y="5849938"/>
          <p14:tracePt t="38914" x="4999038" y="5807075"/>
          <p14:tracePt t="38923" x="4984750" y="5756275"/>
          <p14:tracePt t="38928" x="4948238" y="5707063"/>
          <p14:tracePt t="38937" x="4919663" y="5627688"/>
          <p14:tracePt t="38945" x="4868863" y="5576888"/>
          <p14:tracePt t="38952" x="4862513" y="5562600"/>
          <p14:tracePt t="47860" x="4868863" y="5534025"/>
          <p14:tracePt t="47868" x="4891088" y="5511800"/>
          <p14:tracePt t="47874" x="5021263" y="5397500"/>
          <p14:tracePt t="47883" x="5272088" y="5159375"/>
          <p14:tracePt t="47888" x="5524500" y="4908550"/>
          <p14:tracePt t="47896" x="6064250" y="4440238"/>
          <p14:tracePt t="47905" x="6769100" y="3871913"/>
          <p14:tracePt t="47913" x="7531100" y="3324225"/>
          <p14:tracePt t="47920" x="8574088" y="2676525"/>
          <p14:tracePt t="47929" x="9639300" y="2057400"/>
          <p14:tracePt t="47937" x="10731500" y="1511300"/>
          <p14:tracePt t="47943" x="11853863" y="985838"/>
          <p14:tracePt t="68486" x="11847513" y="1979613"/>
          <p14:tracePt t="68494" x="11523663" y="1979613"/>
          <p14:tracePt t="68502" x="11199813" y="1979613"/>
          <p14:tracePt t="68511" x="10702925" y="1993900"/>
          <p14:tracePt t="68519" x="10372725" y="2008188"/>
          <p14:tracePt t="68527" x="9898063" y="2043113"/>
          <p14:tracePt t="68532" x="9559925" y="2079625"/>
          <p14:tracePt t="68541" x="9256713" y="2116138"/>
          <p14:tracePt t="68548" x="9020175" y="2181225"/>
          <p14:tracePt t="68558" x="8890000" y="2238375"/>
          <p14:tracePt t="68565" x="8702675" y="2366963"/>
          <p14:tracePt t="68572" x="8488363" y="2533650"/>
          <p14:tracePt t="68579" x="8321675" y="2698750"/>
          <p14:tracePt t="68586" x="8207375" y="2827338"/>
          <p14:tracePt t="68595" x="7983538" y="3101975"/>
          <p14:tracePt t="68602" x="7718425" y="3411538"/>
          <p14:tracePt t="68611" x="7639050" y="3505200"/>
          <p14:tracePt t="68619" x="7451725" y="3713163"/>
          <p14:tracePt t="68627" x="7358063" y="3821113"/>
          <p14:tracePt t="68632" x="7272338" y="3929063"/>
          <p14:tracePt t="68640" x="7215188" y="4008438"/>
          <p14:tracePt t="68651" x="7156450" y="4094163"/>
          <p14:tracePt t="68658" x="7150100" y="4108450"/>
          <p14:tracePt t="68664" x="7150100" y="4116388"/>
          <p14:tracePt t="68696" x="7150100" y="4122738"/>
          <p14:tracePt t="68712" x="7150100" y="4130675"/>
          <p14:tracePt t="68727" x="7150100" y="4138613"/>
          <p14:tracePt t="68732" x="7156450" y="4144963"/>
          <p14:tracePt t="68740" x="7164388" y="4144963"/>
          <p14:tracePt t="68748" x="7170738" y="4152900"/>
          <p14:tracePt t="68757" x="7178675" y="4152900"/>
          <p14:tracePt t="68765" x="7178675" y="4159250"/>
          <p14:tracePt t="68773" x="7185025" y="4159250"/>
          <p14:tracePt t="68858" x="7185025" y="4138613"/>
          <p14:tracePt t="68867" x="7200900" y="4059238"/>
          <p14:tracePt t="68873" x="7207250" y="3986213"/>
          <p14:tracePt t="68880" x="7207250" y="3857625"/>
          <p14:tracePt t="68886" x="7207250" y="3713163"/>
          <p14:tracePt t="68895" x="7178675" y="3582988"/>
          <p14:tracePt t="68902" x="7107238" y="3367088"/>
          <p14:tracePt t="68911" x="7085013" y="3275013"/>
          <p14:tracePt t="68918" x="6985000" y="3079750"/>
          <p14:tracePt t="68927" x="6954838" y="3014663"/>
          <p14:tracePt t="68933" x="6934200" y="2986088"/>
          <p14:tracePt t="68941" x="6911975" y="2971800"/>
          <p14:tracePt t="68949" x="6897688" y="2965450"/>
          <p14:tracePt t="68958" x="6891338" y="2957513"/>
          <p14:tracePt t="68974" x="6883400" y="2957513"/>
          <p14:tracePt t="68980" x="6877050" y="2957513"/>
          <p14:tracePt t="68986" x="6854825" y="2957513"/>
          <p14:tracePt t="68995" x="6797675" y="2971800"/>
          <p14:tracePt t="69003" x="6718300" y="3028950"/>
          <p14:tracePt t="69011" x="6624638" y="3108325"/>
          <p14:tracePt t="69018" x="6473825" y="3244850"/>
          <p14:tracePt t="69028" x="6380163" y="3338513"/>
          <p14:tracePt t="69032" x="6229350" y="3475038"/>
          <p14:tracePt t="69041" x="6078538" y="3590925"/>
          <p14:tracePt t="69048" x="5970588" y="3670300"/>
          <p14:tracePt t="69058" x="5848350" y="3741738"/>
          <p14:tracePt t="69064" x="5783263" y="3798888"/>
          <p14:tracePt t="69073" x="5746750" y="3835400"/>
          <p14:tracePt t="69081" x="5718175" y="3878263"/>
          <p14:tracePt t="69086" x="5689600" y="3929063"/>
          <p14:tracePt t="69094" x="5667375" y="4000500"/>
          <p14:tracePt t="69102" x="5638800" y="4094163"/>
          <p14:tracePt t="69111" x="5632450" y="4195763"/>
          <p14:tracePt t="69118" x="5618163" y="4295775"/>
          <p14:tracePt t="69127" x="5610225" y="4411663"/>
          <p14:tracePt t="69132" x="5610225" y="4497388"/>
          <p14:tracePt t="69141" x="5610225" y="4627563"/>
          <p14:tracePt t="69149" x="5610225" y="4800600"/>
          <p14:tracePt t="69157" x="5618163" y="4986338"/>
          <p14:tracePt t="69164" x="5624513" y="5116513"/>
          <p14:tracePt t="69173" x="5697538" y="5354638"/>
          <p14:tracePt t="69180" x="5783263" y="5648325"/>
          <p14:tracePt t="69186" x="5905500" y="5922963"/>
          <p14:tracePt t="69195" x="5999163" y="6065838"/>
          <p14:tracePt t="69203" x="6200775" y="6361113"/>
          <p14:tracePt t="69211" x="6351588" y="6526213"/>
          <p14:tracePt t="69219" x="6445250" y="6634163"/>
          <p14:tracePt t="69227" x="6553200" y="6742113"/>
          <p14:tracePt t="69434" x="9034463" y="6619875"/>
          <p14:tracePt t="69440" x="9085263" y="6548438"/>
          <p14:tracePt t="69448" x="9113838" y="6483350"/>
          <p14:tracePt t="69459" x="9148763" y="6403975"/>
          <p14:tracePt t="69464" x="9163050" y="6369050"/>
          <p14:tracePt t="69474" x="9199563" y="6289675"/>
          <p14:tracePt t="69480" x="9236075" y="6188075"/>
          <p14:tracePt t="69488" x="9264650" y="6110288"/>
          <p14:tracePt t="69495" x="9315450" y="6002338"/>
          <p14:tracePt t="69502" x="9336088" y="5943600"/>
          <p14:tracePt t="69511" x="9372600" y="5800725"/>
          <p14:tracePt t="69519" x="9401175" y="5707063"/>
          <p14:tracePt t="69527" x="9429750" y="5591175"/>
          <p14:tracePt t="69535" x="9458325" y="5483225"/>
          <p14:tracePt t="69540" x="9472613" y="5281613"/>
          <p14:tracePt t="69548" x="9486900" y="5153025"/>
          <p14:tracePt t="69558" x="9486900" y="5051425"/>
          <p14:tracePt t="69564" x="9480550" y="4900613"/>
          <p14:tracePt t="69573" x="9472613" y="4741863"/>
          <p14:tracePt t="69581" x="9429750" y="4554538"/>
          <p14:tracePt t="69589" x="9378950" y="4295775"/>
          <p14:tracePt t="69595" x="9358313" y="4195763"/>
          <p14:tracePt t="69602" x="9336088" y="4065588"/>
          <p14:tracePt t="69611" x="9315450" y="3971925"/>
          <p14:tracePt t="69618" x="9307513" y="3943350"/>
          <p14:tracePt t="69627" x="9293225" y="3835400"/>
          <p14:tracePt t="69634" x="9271000" y="3763963"/>
          <p14:tracePt t="69643" x="9250363" y="3656013"/>
          <p14:tracePt t="69648" x="9228138" y="3598863"/>
          <p14:tracePt t="69658" x="9207500" y="3533775"/>
          <p14:tracePt t="69665" x="9170988" y="3454400"/>
          <p14:tracePt t="69673" x="9128125" y="3367088"/>
          <p14:tracePt t="69680" x="9070975" y="3289300"/>
          <p14:tracePt t="69688" x="8997950" y="3195638"/>
          <p14:tracePt t="69695" x="8932863" y="3136900"/>
          <p14:tracePt t="69702" x="8869363" y="3079750"/>
          <p14:tracePt t="69711" x="8789988" y="3036888"/>
          <p14:tracePt t="69719" x="8753475" y="3008313"/>
          <p14:tracePt t="69727" x="8645525" y="2951163"/>
          <p14:tracePt t="69734" x="8545513" y="2914650"/>
          <p14:tracePt t="69743" x="8480425" y="2892425"/>
          <p14:tracePt t="69748" x="8315325" y="2857500"/>
          <p14:tracePt t="69758" x="8199438" y="2843213"/>
          <p14:tracePt t="69764" x="8113713" y="2835275"/>
          <p14:tracePt t="69773" x="7934325" y="2820988"/>
          <p14:tracePt t="69780" x="7804150" y="2806700"/>
          <p14:tracePt t="69788" x="7537450" y="2806700"/>
          <p14:tracePt t="69795" x="7386638" y="2806700"/>
          <p14:tracePt t="69802" x="7229475" y="2806700"/>
          <p14:tracePt t="69811" x="7099300" y="2813050"/>
          <p14:tracePt t="69818" x="6954838" y="2835275"/>
          <p14:tracePt t="69827" x="6811963" y="2871788"/>
          <p14:tracePt t="69835" x="6624638" y="2914650"/>
          <p14:tracePt t="69843" x="6502400" y="2951163"/>
          <p14:tracePt t="69848" x="6308725" y="3022600"/>
          <p14:tracePt t="69858" x="6064250" y="3116263"/>
          <p14:tracePt t="69866" x="5905500" y="3181350"/>
          <p14:tracePt t="69872" x="5768975" y="3259138"/>
          <p14:tracePt t="69880" x="5646738" y="3332163"/>
          <p14:tracePt t="69888" x="5595938" y="3360738"/>
          <p14:tracePt t="69897" x="5502275" y="3432175"/>
          <p14:tracePt t="69904" x="5473700" y="3468688"/>
          <p14:tracePt t="69911" x="5422900" y="3525838"/>
          <p14:tracePt t="69919" x="5402263" y="3562350"/>
          <p14:tracePt t="69927" x="5380038" y="3633788"/>
          <p14:tracePt t="69934" x="5373688" y="3721100"/>
          <p14:tracePt t="69943" x="5373688" y="3821113"/>
          <p14:tracePt t="69949" x="5373688" y="3951288"/>
          <p14:tracePt t="69958" x="5373688" y="4037013"/>
          <p14:tracePt t="69965" x="5373688" y="4216400"/>
          <p14:tracePt t="69973" x="5373688" y="4332288"/>
          <p14:tracePt t="69980" x="5387975" y="4418013"/>
          <p14:tracePt t="69989" x="5387975" y="4491038"/>
          <p14:tracePt t="69995" x="5394325" y="4562475"/>
          <p14:tracePt t="70003" x="5408613" y="4656138"/>
          <p14:tracePt t="70011" x="5430838" y="4713288"/>
          <p14:tracePt t="70018" x="5459413" y="4835525"/>
          <p14:tracePt t="70027" x="5510213" y="4951413"/>
          <p14:tracePt t="70035" x="5559425" y="5059363"/>
          <p14:tracePt t="70043" x="5632450" y="5195888"/>
          <p14:tracePt t="70049" x="5711825" y="5332413"/>
          <p14:tracePt t="70057" x="5768975" y="5426075"/>
          <p14:tracePt t="70065" x="5826125" y="5548313"/>
          <p14:tracePt t="70073" x="5911850" y="5684838"/>
          <p14:tracePt t="70080" x="5948363" y="5749925"/>
          <p14:tracePt t="70089" x="6005513" y="5829300"/>
          <p14:tracePt t="70097" x="6034088" y="5864225"/>
          <p14:tracePt t="70102" x="6070600" y="5908675"/>
          <p14:tracePt t="70111" x="6099175" y="5929313"/>
          <p14:tracePt t="70118" x="6107113" y="5943600"/>
          <p14:tracePt t="70127" x="6127750" y="5972175"/>
          <p14:tracePt t="70135" x="6164263" y="6002338"/>
          <p14:tracePt t="70142" x="6192838" y="6022975"/>
          <p14:tracePt t="70148" x="6243638" y="6051550"/>
          <p14:tracePt t="70158" x="6294438" y="6088063"/>
          <p14:tracePt t="70165" x="6365875" y="6116638"/>
          <p14:tracePt t="70172" x="6459538" y="6153150"/>
          <p14:tracePt t="70180" x="6530975" y="6159500"/>
          <p14:tracePt t="70189" x="6632575" y="6159500"/>
          <p14:tracePt t="70196" x="6732588" y="6159500"/>
          <p14:tracePt t="70202" x="6818313" y="6159500"/>
          <p14:tracePt t="70210" x="6905625" y="6159500"/>
          <p14:tracePt t="70218" x="6970713" y="6159500"/>
          <p14:tracePt t="70227" x="7056438" y="6159500"/>
          <p14:tracePt t="70235" x="7113588" y="6159500"/>
          <p14:tracePt t="70242" x="7215188" y="6145213"/>
          <p14:tracePt t="70249" x="7235825" y="6138863"/>
          <p14:tracePt t="70258" x="7307263" y="6110288"/>
          <p14:tracePt t="70264" x="7343775" y="6080125"/>
          <p14:tracePt t="70275" x="7372350" y="6065838"/>
          <p14:tracePt t="70281" x="7394575" y="6030913"/>
          <p14:tracePt t="70289" x="7437438" y="5965825"/>
          <p14:tracePt t="70297" x="7459663" y="5915025"/>
          <p14:tracePt t="70302" x="7473950" y="5880100"/>
          <p14:tracePt t="70311" x="7488238" y="5857875"/>
          <p14:tracePt t="70318" x="7488238" y="5849938"/>
          <p14:tracePt t="70326" x="7488238" y="5843588"/>
          <p14:tracePt t="70334" x="7494588" y="5843588"/>
          <p14:tracePt t="70350" x="7494588" y="5835650"/>
          <p14:tracePt t="70375" x="7502525" y="5835650"/>
          <p14:tracePt t="70382" x="7508875" y="5835650"/>
          <p14:tracePt t="70388" x="7523163" y="5829300"/>
          <p14:tracePt t="70397" x="7553325" y="5821363"/>
          <p14:tracePt t="70402" x="7588250" y="5807075"/>
          <p14:tracePt t="70411" x="7667625" y="5772150"/>
          <p14:tracePt t="70418" x="7775575" y="5713413"/>
          <p14:tracePt t="70427" x="7869238" y="5670550"/>
          <p14:tracePt t="70434" x="7926388" y="5634038"/>
          <p14:tracePt t="70443" x="8091488" y="5540375"/>
          <p14:tracePt t="70450" x="8178800" y="5511800"/>
          <p14:tracePt t="70458" x="8423275" y="5403850"/>
          <p14:tracePt t="70464" x="8574088" y="5354638"/>
          <p14:tracePt t="70473" x="8926513" y="5238750"/>
          <p14:tracePt t="70481" x="9163050" y="5181600"/>
          <p14:tracePt t="70488" x="9307513" y="5145088"/>
          <p14:tracePt t="70496" x="9580563" y="5080000"/>
          <p14:tracePt t="70504" x="9926638" y="5008563"/>
          <p14:tracePt t="70511" x="10264775" y="4957763"/>
          <p14:tracePt t="70519" x="10574338" y="4900613"/>
          <p14:tracePt t="70527" x="10910888" y="4849813"/>
          <p14:tracePt t="70535" x="11220450" y="4814888"/>
          <p14:tracePt t="70542" x="11587163" y="4764088"/>
          <p14:tracePt t="70550" x="11839575" y="4727575"/>
          <p14:tracePt t="70559" x="12004675" y="4706938"/>
          <p14:tracePt t="70564" x="12134850" y="4670425"/>
          <p14:tracePt t="71974" x="11825288" y="2906713"/>
          <p14:tracePt t="71982" x="11680825" y="2900363"/>
          <p14:tracePt t="71988" x="11393488" y="2886075"/>
          <p14:tracePt t="71997" x="11112500" y="2849563"/>
          <p14:tracePt t="72005" x="10753725" y="2813050"/>
          <p14:tracePt t="72012" x="10364788" y="2792413"/>
          <p14:tracePt t="72020" x="10040938" y="2792413"/>
          <p14:tracePt t="72029" x="9898063" y="2784475"/>
          <p14:tracePt t="72034" x="9617075" y="2784475"/>
          <p14:tracePt t="72044" x="9409113" y="2784475"/>
          <p14:tracePt t="72052" x="9271000" y="2784475"/>
          <p14:tracePt t="72058" x="9207500" y="2784475"/>
          <p14:tracePt t="72067" x="9077325" y="2784475"/>
          <p14:tracePt t="72074" x="8932863" y="2798763"/>
          <p14:tracePt t="72081" x="8875713" y="2798763"/>
          <p14:tracePt t="72088" x="8702675" y="2798763"/>
          <p14:tracePt t="72097" x="8616950" y="2798763"/>
          <p14:tracePt t="72105" x="8380413" y="2798763"/>
          <p14:tracePt t="72113" x="8235950" y="2792413"/>
          <p14:tracePt t="72121" x="8034338" y="2778125"/>
          <p14:tracePt t="72129" x="7869238" y="2755900"/>
          <p14:tracePt t="72134" x="7767638" y="2735263"/>
          <p14:tracePt t="72142" x="7659688" y="2713038"/>
          <p14:tracePt t="72150" x="7559675" y="2698750"/>
          <p14:tracePt t="72158" x="7502525" y="2676525"/>
          <p14:tracePt t="72166" x="7473950" y="2670175"/>
          <p14:tracePt t="72174" x="7459663" y="2670175"/>
          <p14:tracePt t="72214" x="7459663" y="2662238"/>
          <p14:tracePt t="72223" x="7451725" y="2655888"/>
          <p14:tracePt t="72229" x="7429500" y="2633663"/>
          <p14:tracePt t="72234" x="7394575" y="2597150"/>
          <p14:tracePt t="72242" x="7366000" y="2547938"/>
          <p14:tracePt t="72250" x="7337425" y="2519363"/>
          <p14:tracePt t="72258" x="7329488" y="2505075"/>
          <p14:tracePt t="73322" x="7315200" y="2505075"/>
          <p14:tracePt t="73328" x="7292975" y="2505075"/>
          <p14:tracePt t="73336" x="7243763" y="2505075"/>
          <p14:tracePt t="73345" x="7207250" y="2505075"/>
          <p14:tracePt t="73352" x="7121525" y="2505075"/>
          <p14:tracePt t="73358" x="7048500" y="2505075"/>
          <p14:tracePt t="73366" x="6954838" y="2505075"/>
          <p14:tracePt t="73375" x="6911975" y="2505075"/>
          <p14:tracePt t="73383" x="6891338" y="2505075"/>
          <p14:tracePt t="73390" x="6869113" y="2519363"/>
          <p14:tracePt t="73398" x="6854825" y="2525713"/>
          <p14:tracePt t="73408" x="6840538" y="2540000"/>
          <p14:tracePt t="73413" x="6811963" y="2554288"/>
          <p14:tracePt t="73421" x="6789738" y="2562225"/>
          <p14:tracePt t="73429" x="6740525" y="2590800"/>
          <p14:tracePt t="73437" x="6638925" y="2627313"/>
          <p14:tracePt t="73445" x="6573838" y="2647950"/>
          <p14:tracePt t="73452" x="6445250" y="2684463"/>
          <p14:tracePt t="73458" x="6300788" y="2705100"/>
          <p14:tracePt t="73467" x="6121400" y="2719388"/>
          <p14:tracePt t="73474" x="5991225" y="2719388"/>
          <p14:tracePt t="73483" x="5819775" y="2719388"/>
          <p14:tracePt t="73490" x="5718175" y="2741613"/>
          <p14:tracePt t="73498" x="5638800" y="2778125"/>
          <p14:tracePt t="73507" x="5559425" y="2820988"/>
          <p14:tracePt t="73513" x="5473700" y="2914650"/>
          <p14:tracePt t="73520" x="5408613" y="2979738"/>
          <p14:tracePt t="73529" x="5329238" y="3051175"/>
          <p14:tracePt t="73537" x="5265738" y="3079750"/>
          <p14:tracePt t="73545" x="5192713" y="3101975"/>
          <p14:tracePt t="73553" x="5129213" y="3101975"/>
          <p14:tracePt t="73558" x="5056188" y="3101975"/>
          <p14:tracePt t="73566" x="4956175" y="3087688"/>
          <p14:tracePt t="73575" x="4862513" y="3051175"/>
          <p14:tracePt t="73583" x="4805363" y="3028950"/>
          <p14:tracePt t="73590" x="4740275" y="2986088"/>
          <p14:tracePt t="73598" x="4660900" y="2957513"/>
          <p14:tracePt t="73608" x="4638675" y="2943225"/>
          <p14:tracePt t="73613" x="4603750" y="2921000"/>
          <p14:tracePt t="73621" x="4595813" y="2914650"/>
          <p14:tracePt t="73663" x="4595813" y="2943225"/>
          <p14:tracePt t="73666" x="4595813" y="2986088"/>
          <p14:tracePt t="73674" x="4595813" y="3028950"/>
          <p14:tracePt t="73683" x="4595813" y="3065463"/>
          <p14:tracePt t="73691" x="4595813" y="3094038"/>
          <p14:tracePt t="73699" x="4595813" y="3136900"/>
          <p14:tracePt t="73708" x="4595813" y="3173413"/>
          <p14:tracePt t="73713" x="4595813" y="3238500"/>
          <p14:tracePt t="73721" x="4618038" y="3303588"/>
          <p14:tracePt t="73729" x="4660900" y="3468688"/>
          <p14:tracePt t="73737" x="4718050" y="3598863"/>
          <p14:tracePt t="73745" x="4854575" y="3829050"/>
          <p14:tracePt t="73753" x="5056188" y="4122738"/>
          <p14:tracePt t="73761" x="5294313" y="4397375"/>
          <p14:tracePt t="73766" x="5638800" y="4735513"/>
          <p14:tracePt t="73774" x="5797550" y="4886325"/>
          <p14:tracePt t="73782" x="6107113" y="5153025"/>
          <p14:tracePt t="73790" x="6172200" y="5216525"/>
          <p14:tracePt t="73798" x="6264275" y="5303838"/>
          <p14:tracePt t="73808" x="6343650" y="5368925"/>
          <p14:tracePt t="73813" x="6388100" y="5426075"/>
          <p14:tracePt t="73820" x="6437313" y="5454650"/>
          <p14:tracePt t="73829" x="6488113" y="5483225"/>
          <p14:tracePt t="73837" x="6524625" y="5497513"/>
          <p14:tracePt t="73845" x="6596063" y="5511800"/>
          <p14:tracePt t="73853" x="6696075" y="5519738"/>
          <p14:tracePt t="73860" x="6804025" y="5519738"/>
          <p14:tracePt t="73866" x="6877050" y="5483225"/>
          <p14:tracePt t="73875" x="6985000" y="5426075"/>
          <p14:tracePt t="73882" x="7121525" y="5368925"/>
          <p14:tracePt t="73891" x="7192963" y="5346700"/>
          <p14:tracePt t="73901" x="7272338" y="5324475"/>
          <p14:tracePt t="73908" x="7315200" y="5310188"/>
          <p14:tracePt t="73915" x="7351713" y="5310188"/>
          <p14:tracePt t="73920" x="7366000" y="5303838"/>
          <p14:tracePt t="73929" x="7380288" y="5295900"/>
          <p14:tracePt t="73936" x="7394575" y="5289550"/>
          <p14:tracePt t="73945" x="7437438" y="5281613"/>
          <p14:tracePt t="73954" x="7516813" y="5260975"/>
          <p14:tracePt t="73961" x="7573963" y="5238750"/>
          <p14:tracePt t="73966" x="7624763" y="5232400"/>
          <p14:tracePt t="73974" x="7710488" y="5210175"/>
          <p14:tracePt t="73984" x="7775575" y="5187950"/>
          <p14:tracePt t="73991" x="7875588" y="5167313"/>
          <p14:tracePt t="73998" x="7940675" y="5153025"/>
          <p14:tracePt t="74008" x="7962900" y="5153025"/>
          <p14:tracePt t="74014" x="7983538" y="5153025"/>
          <p14:tracePt t="74020" x="8005763" y="5173663"/>
          <p14:tracePt t="74029" x="8034338" y="5210175"/>
          <p14:tracePt t="74037" x="8070850" y="5267325"/>
          <p14:tracePt t="74045" x="8113713" y="5360988"/>
          <p14:tracePt t="74053" x="8135938" y="5411788"/>
          <p14:tracePt t="74062" x="8178800" y="5491163"/>
          <p14:tracePt t="74068" x="8207375" y="5556250"/>
          <p14:tracePt t="74074" x="8250238" y="5591175"/>
          <p14:tracePt t="74092" x="8258175" y="5599113"/>
          <p14:tracePt t="74215" x="8250238" y="5591175"/>
          <p14:tracePt t="74223" x="8235950" y="5576888"/>
          <p14:tracePt t="74228" x="8221663" y="5570538"/>
          <p14:tracePt t="74237" x="8213725" y="5556250"/>
          <p14:tracePt t="74245" x="8199438" y="5540375"/>
          <p14:tracePt t="74253" x="8170863" y="5505450"/>
          <p14:tracePt t="74261" x="8156575" y="5483225"/>
          <p14:tracePt t="74269" x="8128000" y="5432425"/>
          <p14:tracePt t="74275" x="8070850" y="5332413"/>
          <p14:tracePt t="74283" x="7977188" y="5167313"/>
          <p14:tracePt t="74291" x="7861300" y="5016500"/>
          <p14:tracePt t="74298" x="7789863" y="4878388"/>
          <p14:tracePt t="74308" x="7667625" y="4741863"/>
          <p14:tracePt t="74314" x="7596188" y="4648200"/>
          <p14:tracePt t="74323" x="7445375" y="4476750"/>
          <p14:tracePt t="74329" x="7343775" y="4383088"/>
          <p14:tracePt t="74336" x="7286625" y="4303713"/>
          <p14:tracePt t="74345" x="7235825" y="4238625"/>
          <p14:tracePt t="74353" x="7207250" y="4202113"/>
          <p14:tracePt t="74361" x="7185025" y="4167188"/>
          <p14:tracePt t="74370" x="7170738" y="4144963"/>
          <p14:tracePt t="74374" x="7164388" y="4108450"/>
          <p14:tracePt t="74383" x="7156450" y="4087813"/>
          <p14:tracePt t="74391" x="7150100" y="4073525"/>
          <p14:tracePt t="74399" x="7127875" y="4022725"/>
          <p14:tracePt t="74408" x="7113588" y="3971925"/>
          <p14:tracePt t="74414" x="7077075" y="3900488"/>
          <p14:tracePt t="74423" x="7034213" y="3821113"/>
          <p14:tracePt t="74429" x="6985000" y="3727450"/>
          <p14:tracePt t="74436" x="6926263" y="3633788"/>
          <p14:tracePt t="74445" x="6883400" y="3568700"/>
          <p14:tracePt t="74452" x="6854825" y="3533775"/>
          <p14:tracePt t="74461" x="6840538" y="3482975"/>
          <p14:tracePt t="74469" x="6826250" y="3460750"/>
          <p14:tracePt t="74478" x="6818313" y="3454400"/>
          <p14:tracePt t="74530" x="6818313" y="3468688"/>
          <p14:tracePt t="74537" x="6818313" y="3511550"/>
          <p14:tracePt t="74545" x="6826250" y="3713163"/>
          <p14:tracePt t="74558" x="6862763" y="3843338"/>
          <p14:tracePt t="74561" x="6905625" y="3951288"/>
          <p14:tracePt t="74569" x="7013575" y="4108450"/>
          <p14:tracePt t="74574" x="7085013" y="4202113"/>
          <p14:tracePt t="74582" x="7200900" y="4332288"/>
          <p14:tracePt t="74591" x="7250113" y="4383088"/>
          <p14:tracePt t="74600" x="7343775" y="4468813"/>
          <p14:tracePt t="74608" x="7445375" y="4562475"/>
          <p14:tracePt t="74615" x="7553325" y="4662488"/>
          <p14:tracePt t="74623" x="7631113" y="4756150"/>
          <p14:tracePt t="74629" x="7675563" y="4821238"/>
          <p14:tracePt t="74637" x="7767638" y="4957763"/>
          <p14:tracePt t="74645" x="7826375" y="5065713"/>
          <p14:tracePt t="74653" x="7854950" y="5145088"/>
          <p14:tracePt t="74661" x="7889875" y="5216525"/>
          <p14:tracePt t="74668" x="7905750" y="5246688"/>
          <p14:tracePt t="74677" x="7912100" y="5253038"/>
          <p14:tracePt t="74725" x="7905750" y="5232400"/>
          <p14:tracePt t="74729" x="7889875" y="5202238"/>
          <p14:tracePt t="74737" x="7861300" y="5138738"/>
          <p14:tracePt t="74745" x="7804150" y="5045075"/>
          <p14:tracePt t="74753" x="7753350" y="4951413"/>
          <p14:tracePt t="74761" x="7724775" y="4886325"/>
          <p14:tracePt t="74768" x="7704138" y="4829175"/>
          <p14:tracePt t="74777" x="7645400" y="4706938"/>
          <p14:tracePt t="74783" x="7596188" y="4613275"/>
          <p14:tracePt t="74791" x="7553325" y="4525963"/>
          <p14:tracePt t="74799" x="7494588" y="4418013"/>
          <p14:tracePt t="74808" x="7437438" y="4324350"/>
          <p14:tracePt t="74815" x="7366000" y="4202113"/>
          <p14:tracePt t="74822" x="7286625" y="4065588"/>
          <p14:tracePt t="74829" x="7243763" y="3986213"/>
          <p14:tracePt t="74837" x="7178675" y="3835400"/>
          <p14:tracePt t="74845" x="7127875" y="3706813"/>
          <p14:tracePt t="74853" x="7092950" y="3554413"/>
          <p14:tracePt t="74861" x="7070725" y="3468688"/>
          <p14:tracePt t="74869" x="7062788" y="3324225"/>
          <p14:tracePt t="74877" x="7062788" y="3224213"/>
          <p14:tracePt t="74882" x="7062788" y="3136900"/>
          <p14:tracePt t="74891" x="7062788" y="2979738"/>
          <p14:tracePt t="74898" x="7077075" y="2928938"/>
          <p14:tracePt t="74908" x="7113588" y="2798763"/>
          <p14:tracePt t="74915" x="7142163" y="2749550"/>
          <p14:tracePt t="74923" x="7150100" y="2735263"/>
          <p14:tracePt t="74929" x="7164388" y="2727325"/>
          <p14:tracePt t="74936" x="7170738" y="2719388"/>
          <p14:tracePt t="74953" x="7185025" y="2713038"/>
          <p14:tracePt t="74993" x="7192963" y="2713038"/>
          <p14:tracePt t="74999" x="7200900" y="2713038"/>
          <p14:tracePt t="75008" x="7215188" y="2727325"/>
          <p14:tracePt t="75014" x="7243763" y="2749550"/>
          <p14:tracePt t="75023" x="7292975" y="2806700"/>
          <p14:tracePt t="75030" x="7323138" y="2871788"/>
          <p14:tracePt t="75036" x="7380288" y="2951163"/>
          <p14:tracePt t="75045" x="7408863" y="2986088"/>
          <p14:tracePt t="75053" x="7451725" y="3051175"/>
          <p14:tracePt t="75061" x="7494588" y="3101975"/>
          <p14:tracePt t="75069" x="7545388" y="3159125"/>
          <p14:tracePt t="75077" x="7588250" y="3209925"/>
          <p14:tracePt t="75082" x="7639050" y="3238500"/>
          <p14:tracePt t="75091" x="7761288" y="3338513"/>
          <p14:tracePt t="75098" x="7912100" y="3432175"/>
          <p14:tracePt t="75108" x="8020050" y="3505200"/>
          <p14:tracePt t="75115" x="8164513" y="3605213"/>
          <p14:tracePt t="75123" x="8213725" y="3648075"/>
          <p14:tracePt t="75131" x="8321675" y="3735388"/>
          <p14:tracePt t="75136" x="8343900" y="3756025"/>
          <p14:tracePt t="75145" x="8386763" y="3806825"/>
          <p14:tracePt t="75153" x="8401050" y="3821113"/>
          <p14:tracePt t="75161" x="8415338" y="3849688"/>
          <p14:tracePt t="75168" x="8423275" y="3857625"/>
          <p14:tracePt t="75177" x="8429625" y="3857625"/>
          <p14:tracePt t="75185" x="8443913" y="3863975"/>
          <p14:tracePt t="75191" x="8458200" y="3871913"/>
          <p14:tracePt t="75198" x="8502650" y="3892550"/>
          <p14:tracePt t="75207" x="8566150" y="3922713"/>
          <p14:tracePt t="75214" x="8645525" y="3943350"/>
          <p14:tracePt t="75224" x="8718550" y="3965575"/>
          <p14:tracePt t="75231" x="8796338" y="3979863"/>
          <p14:tracePt t="75236" x="8840788" y="3986213"/>
          <p14:tracePt t="75245" x="8883650" y="3986213"/>
          <p14:tracePt t="75252" x="8904288" y="3986213"/>
          <p14:tracePt t="75262" x="8912225" y="3986213"/>
          <p14:tracePt t="75269" x="8918575" y="3986213"/>
          <p14:tracePt t="75277" x="8926513" y="3979863"/>
          <p14:tracePt t="75285" x="8932863" y="3957638"/>
          <p14:tracePt t="75291" x="8940800" y="3914775"/>
          <p14:tracePt t="75298" x="8955088" y="3878263"/>
          <p14:tracePt t="75307" x="8955088" y="3871913"/>
          <p14:tracePt t="75314" x="8955088" y="3863975"/>
          <p14:tracePt t="75346" x="8940800" y="3863975"/>
          <p14:tracePt t="75353" x="8932863" y="3863975"/>
          <p14:tracePt t="75361" x="8912225" y="3871913"/>
          <p14:tracePt t="75370" x="8869363" y="3914775"/>
          <p14:tracePt t="75377" x="8810625" y="3951288"/>
          <p14:tracePt t="75385" x="8775700" y="3994150"/>
          <p14:tracePt t="75390" x="8732838" y="4044950"/>
          <p14:tracePt t="75398" x="8696325" y="4079875"/>
          <p14:tracePt t="75408" x="8667750" y="4108450"/>
          <p14:tracePt t="75415" x="8659813" y="4130675"/>
          <p14:tracePt t="75423" x="8653463" y="4144963"/>
          <p14:tracePt t="75431" x="8653463" y="4181475"/>
          <p14:tracePt t="75438" x="8653463" y="4224338"/>
          <p14:tracePt t="75444" x="8653463" y="4238625"/>
          <p14:tracePt t="75452" x="8653463" y="4303713"/>
          <p14:tracePt t="75461" x="8667750" y="4338638"/>
          <p14:tracePt t="75469" x="8674100" y="4368800"/>
          <p14:tracePt t="75477" x="8682038" y="4397375"/>
          <p14:tracePt t="75485" x="8688388" y="4397375"/>
          <p14:tracePt t="75490" x="8696325" y="4411663"/>
          <p14:tracePt t="75498" x="8696325" y="4418013"/>
          <p14:tracePt t="75508" x="8702675" y="4425950"/>
          <p14:tracePt t="75524" x="8702675" y="4432300"/>
          <p14:tracePt t="75531" x="8702675" y="4440238"/>
          <p14:tracePt t="75538" x="8702675" y="4446588"/>
          <p14:tracePt t="75545" x="8710613" y="4446588"/>
          <p14:tracePt t="75679" x="8710613" y="4440238"/>
          <p14:tracePt t="75684" x="8702675" y="4440238"/>
          <p14:tracePt t="75691" x="8696325" y="4432300"/>
          <p14:tracePt t="75699" x="8688388" y="4425950"/>
          <p14:tracePt t="75708" x="8682038" y="4418013"/>
          <p14:tracePt t="75715" x="8667750" y="4411663"/>
          <p14:tracePt t="75723" x="8659813" y="4397375"/>
          <p14:tracePt t="75730" x="8645525" y="4389438"/>
          <p14:tracePt t="75738" x="8639175" y="4383088"/>
          <p14:tracePt t="75745" x="8624888" y="4375150"/>
          <p14:tracePt t="75761" x="8624888" y="4368800"/>
          <p14:tracePt t="75769" x="8616950" y="4368800"/>
          <p14:tracePt t="75855" x="8610600" y="4368800"/>
          <p14:tracePt t="75862" x="8596313" y="4352925"/>
          <p14:tracePt t="75868" x="8574088" y="4338638"/>
          <p14:tracePt t="75876" x="8551863" y="4318000"/>
          <p14:tracePt t="75884" x="8531225" y="4303713"/>
          <p14:tracePt t="75893" x="8509000" y="4281488"/>
          <p14:tracePt t="75900" x="8494713" y="4267200"/>
          <p14:tracePt t="75908" x="8488363" y="4260850"/>
          <p14:tracePt t="75914" x="8480425" y="4252913"/>
          <p14:tracePt t="75922" x="8472488" y="4252913"/>
          <p14:tracePt t="75948" x="8466138" y="4246563"/>
          <p14:tracePt t="75962" x="8458200" y="4246563"/>
          <p14:tracePt t="75968" x="8443913" y="4238625"/>
          <p14:tracePt t="75978" x="8429625" y="4224338"/>
          <p14:tracePt t="75987" x="8415338" y="4210050"/>
          <p14:tracePt t="75993" x="8408988" y="4210050"/>
          <p14:tracePt t="75998" x="8386763" y="4195763"/>
          <p14:tracePt t="76008" x="8380413" y="4187825"/>
          <p14:tracePt t="76225" x="8380413" y="4195763"/>
          <p14:tracePt t="76231" x="8380413" y="4216400"/>
          <p14:tracePt t="76239" x="8380413" y="4230688"/>
          <p14:tracePt t="76247" x="8380413" y="4260850"/>
          <p14:tracePt t="76253" x="8386763" y="4281488"/>
          <p14:tracePt t="76261" x="8394700" y="4295775"/>
          <p14:tracePt t="76269" x="8401050" y="4318000"/>
          <p14:tracePt t="76286" x="8408988" y="4318000"/>
          <p14:tracePt t="76309" x="8408988" y="4324350"/>
          <p14:tracePt t="76502" x="8401050" y="4324350"/>
          <p14:tracePt t="76508" x="8394700" y="4324350"/>
          <p14:tracePt t="76514" x="8386763" y="4324350"/>
          <p14:tracePt t="76523" x="8372475" y="4310063"/>
          <p14:tracePt t="76530" x="8335963" y="4281488"/>
          <p14:tracePt t="76538" x="8286750" y="4238625"/>
          <p14:tracePt t="76547" x="8235950" y="4195763"/>
          <p14:tracePt t="76555" x="8213725" y="4181475"/>
          <p14:tracePt t="76561" x="8164513" y="4144963"/>
          <p14:tracePt t="76568" x="8070850" y="4059238"/>
          <p14:tracePt t="76577" x="7977188" y="3979863"/>
          <p14:tracePt t="76585" x="7897813" y="3922713"/>
          <p14:tracePt t="76593" x="7832725" y="3857625"/>
          <p14:tracePt t="76600" x="7761288" y="3784600"/>
          <p14:tracePt t="76608" x="7739063" y="3770313"/>
          <p14:tracePt t="76615" x="7689850" y="3735388"/>
          <p14:tracePt t="76623" x="7653338" y="3706813"/>
          <p14:tracePt t="76630" x="7616825" y="3670300"/>
          <p14:tracePt t="76638" x="7602538" y="3662363"/>
          <p14:tracePt t="76647" x="7581900" y="3641725"/>
          <p14:tracePt t="76654" x="7573963" y="3627438"/>
          <p14:tracePt t="76661" x="7573963" y="3619500"/>
          <p14:tracePt t="76668" x="7559675" y="3619500"/>
          <p14:tracePt t="76686" x="7553325" y="3613150"/>
          <p14:tracePt t="76770" x="7553325" y="3633788"/>
          <p14:tracePt t="76777" x="7559675" y="3641725"/>
          <p14:tracePt t="76785" x="7559675" y="3656013"/>
          <p14:tracePt t="76793" x="7567613" y="3670300"/>
          <p14:tracePt t="76801" x="7581900" y="3684588"/>
          <p14:tracePt t="76809" x="7596188" y="3706813"/>
          <p14:tracePt t="76815" x="7610475" y="3735388"/>
          <p14:tracePt t="76824" x="7631113" y="3756025"/>
          <p14:tracePt t="76831" x="7667625" y="3806825"/>
          <p14:tracePt t="76839" x="7704138" y="3857625"/>
          <p14:tracePt t="76847" x="7747000" y="3929063"/>
          <p14:tracePt t="76855" x="7804150" y="3979863"/>
          <p14:tracePt t="76861" x="7847013" y="4030663"/>
          <p14:tracePt t="76869" x="7883525" y="4073525"/>
          <p14:tracePt t="76877" x="7926388" y="4138613"/>
          <p14:tracePt t="76885" x="7934325" y="4138613"/>
          <p14:tracePt t="76893" x="7954963" y="4173538"/>
          <p14:tracePt t="76900" x="8013700" y="4238625"/>
          <p14:tracePt t="76908" x="8056563" y="4289425"/>
          <p14:tracePt t="76915" x="8105775" y="4338638"/>
          <p14:tracePt t="76922" x="8142288" y="4383088"/>
          <p14:tracePt t="76931" x="8213725" y="4440238"/>
          <p14:tracePt t="76939" x="8278813" y="4491038"/>
          <p14:tracePt t="76947" x="8372475" y="4562475"/>
          <p14:tracePt t="76955" x="8437563" y="4619625"/>
          <p14:tracePt t="76961" x="8516938" y="4670425"/>
          <p14:tracePt t="76968" x="8566150" y="4713288"/>
          <p14:tracePt t="76977" x="8588375" y="4735513"/>
          <p14:tracePt t="76985" x="8610600" y="4741863"/>
          <p14:tracePt t="77064" x="8610600" y="4713288"/>
          <p14:tracePt t="77068" x="8596313" y="4656138"/>
          <p14:tracePt t="77077" x="8574088" y="4598988"/>
          <p14:tracePt t="77086" x="8502650" y="4491038"/>
          <p14:tracePt t="77093" x="8443913" y="4368800"/>
          <p14:tracePt t="77100" x="8386763" y="4303713"/>
          <p14:tracePt t="77108" x="8272463" y="4173538"/>
          <p14:tracePt t="77116" x="8164513" y="4065588"/>
          <p14:tracePt t="77122" x="8062913" y="3971925"/>
          <p14:tracePt t="77131" x="7983538" y="3900488"/>
          <p14:tracePt t="77138" x="7934325" y="3849688"/>
          <p14:tracePt t="77147" x="7869238" y="3792538"/>
          <p14:tracePt t="77155" x="7832725" y="3763963"/>
          <p14:tracePt t="77163" x="7789863" y="3713163"/>
          <p14:tracePt t="77168" x="7761288" y="3698875"/>
          <p14:tracePt t="77177" x="7739063" y="3670300"/>
          <p14:tracePt t="77185" x="7724775" y="3656013"/>
          <p14:tracePt t="77193" x="7710488" y="3641725"/>
          <p14:tracePt t="77200" x="7704138" y="3641725"/>
          <p14:tracePt t="77208" x="7696200" y="3633788"/>
          <p14:tracePt t="77224" x="7689850" y="3633788"/>
          <p14:tracePt t="77309" x="7689850" y="3648075"/>
          <p14:tracePt t="77317" x="7689850" y="3670300"/>
          <p14:tracePt t="77323" x="7710488" y="3706813"/>
          <p14:tracePt t="77330" x="7739063" y="3741738"/>
          <p14:tracePt t="77338" x="7747000" y="3756025"/>
          <p14:tracePt t="77347" x="7767638" y="3792538"/>
          <p14:tracePt t="77354" x="7826375" y="3849688"/>
          <p14:tracePt t="77364" x="7840663" y="3871913"/>
          <p14:tracePt t="77368" x="7889875" y="3922713"/>
          <p14:tracePt t="77377" x="7926388" y="3957638"/>
          <p14:tracePt t="77385" x="7962900" y="4000500"/>
          <p14:tracePt t="77393" x="7983538" y="4022725"/>
          <p14:tracePt t="77400" x="8027988" y="4073525"/>
          <p14:tracePt t="77409" x="8070850" y="4108450"/>
          <p14:tracePt t="77417" x="8091488" y="4138613"/>
          <p14:tracePt t="77422" x="8113713" y="4159250"/>
          <p14:tracePt t="77430" x="8128000" y="4173538"/>
          <p14:tracePt t="77438" x="8128000" y="4181475"/>
          <p14:tracePt t="77447" x="8128000" y="4187825"/>
          <p14:tracePt t="77454" x="8135938" y="4187825"/>
          <p14:tracePt t="77564" x="8128000" y="4187825"/>
          <p14:tracePt t="77602" x="8120063" y="4187825"/>
          <p14:tracePt t="77673" x="8113713" y="4187825"/>
          <p14:tracePt t="77677" x="8113713" y="4195763"/>
          <p14:tracePt t="77932" x="8105775" y="4195763"/>
          <p14:tracePt t="77940" x="8091488" y="4187825"/>
          <p14:tracePt t="77946" x="8056563" y="4167188"/>
          <p14:tracePt t="77954" x="7912100" y="4044950"/>
          <p14:tracePt t="77963" x="7783513" y="3943350"/>
          <p14:tracePt t="77971" x="7659688" y="3843338"/>
          <p14:tracePt t="77979" x="7386638" y="3641725"/>
          <p14:tracePt t="77985" x="7229475" y="3519488"/>
          <p14:tracePt t="77993" x="6970713" y="3338513"/>
          <p14:tracePt t="78001" x="6862763" y="3267075"/>
          <p14:tracePt t="78008" x="6740525" y="3181350"/>
          <p14:tracePt t="78016" x="6704013" y="3159125"/>
          <p14:tracePt t="78024" x="6689725" y="3136900"/>
          <p14:tracePt t="78033" x="6675438" y="3130550"/>
          <p14:tracePt t="79010" x="6681788" y="3130550"/>
          <p14:tracePt t="79057" x="6689725" y="3130550"/>
          <p14:tracePt t="79063" x="6696075" y="3130550"/>
          <p14:tracePt t="79071" x="6696075" y="3136900"/>
          <p14:tracePt t="79079" x="6704013" y="3136900"/>
          <p14:tracePt t="79087" x="6704013" y="3144838"/>
          <p14:tracePt t="79095" x="6710363" y="3144838"/>
          <p14:tracePt t="79118" x="6710363" y="3151188"/>
          <p14:tracePt t="79144" x="6718300" y="3151188"/>
          <p14:tracePt t="79157" x="6724650" y="3159125"/>
          <p14:tracePt t="79171" x="6732588" y="3159125"/>
          <p14:tracePt t="79317" x="6740525" y="3159125"/>
          <p14:tracePt t="79324" x="6746875" y="3159125"/>
          <p14:tracePt t="79333" x="6761163" y="3173413"/>
          <p14:tracePt t="79340" x="6769100" y="3173413"/>
          <p14:tracePt t="79348" x="6797675" y="3201988"/>
          <p14:tracePt t="79357" x="6832600" y="3216275"/>
          <p14:tracePt t="79363" x="6869113" y="3244850"/>
          <p14:tracePt t="79371" x="6954838" y="3267075"/>
          <p14:tracePt t="79379" x="7113588" y="3332163"/>
          <p14:tracePt t="79387" x="7200900" y="3367088"/>
          <p14:tracePt t="79395" x="7437438" y="3425825"/>
          <p14:tracePt t="79402" x="7581900" y="3460750"/>
          <p14:tracePt t="79411" x="7789863" y="3505200"/>
          <p14:tracePt t="79416" x="7940675" y="3511550"/>
          <p14:tracePt t="79425" x="8235950" y="3540125"/>
          <p14:tracePt t="79432" x="8502650" y="3562350"/>
          <p14:tracePt t="79441" x="8832850" y="3576638"/>
          <p14:tracePt t="79448" x="9077325" y="3590925"/>
          <p14:tracePt t="79459" x="9409113" y="3613150"/>
          <p14:tracePt t="79463" x="9731375" y="3627438"/>
          <p14:tracePt t="79471" x="10055225" y="3627438"/>
          <p14:tracePt t="79478" x="10299700" y="3641725"/>
          <p14:tracePt t="79487" x="10623550" y="3641725"/>
          <p14:tracePt t="79494" x="10918825" y="3641725"/>
          <p14:tracePt t="79502" x="11120438" y="3641725"/>
          <p14:tracePt t="79509" x="11279188" y="3641725"/>
          <p14:tracePt t="79516" x="11537950" y="3641725"/>
          <p14:tracePt t="79525" x="11803063" y="3641725"/>
          <p14:tracePt t="79532" x="11961813" y="3641725"/>
          <p14:tracePt t="79541" x="12134850" y="3641725"/>
          <p14:tracePt t="81964" x="11839575" y="2273300"/>
          <p14:tracePt t="81972" x="11645900" y="2187575"/>
          <p14:tracePt t="81981" x="11487150" y="2122488"/>
          <p14:tracePt t="81989" x="11371263" y="2073275"/>
          <p14:tracePt t="81997" x="11307763" y="2051050"/>
          <p14:tracePt t="82004" x="11163300" y="2014538"/>
          <p14:tracePt t="82012" x="11126788" y="2008188"/>
          <p14:tracePt t="82018" x="10983913" y="1979613"/>
          <p14:tracePt t="82027" x="10868025" y="1957388"/>
          <p14:tracePt t="82034" x="10782300" y="1957388"/>
          <p14:tracePt t="82042" x="10637838" y="1957388"/>
          <p14:tracePt t="82050" x="10509250" y="1957388"/>
          <p14:tracePt t="82057" x="10328275" y="1965325"/>
          <p14:tracePt t="82065" x="10163175" y="1993900"/>
          <p14:tracePt t="82073" x="9898063" y="2073275"/>
          <p14:tracePt t="82081" x="9682163" y="2151063"/>
          <p14:tracePt t="82088" x="9580563" y="2195513"/>
          <p14:tracePt t="82097" x="9486900" y="2244725"/>
          <p14:tracePt t="82105" x="9307513" y="2352675"/>
          <p14:tracePt t="82112" x="9236075" y="2425700"/>
          <p14:tracePt t="82119" x="9170988" y="2505075"/>
          <p14:tracePt t="82127" x="9163050" y="2525713"/>
          <p14:tracePt t="82135" x="9142413" y="2568575"/>
          <p14:tracePt t="82142" x="9134475" y="2605088"/>
          <p14:tracePt t="82150" x="9134475" y="2647950"/>
          <p14:tracePt t="82158" x="9148763" y="2698750"/>
          <p14:tracePt t="82164" x="9156700" y="2755900"/>
          <p14:tracePt t="82173" x="9178925" y="2900363"/>
          <p14:tracePt t="82180" x="9193213" y="2965450"/>
          <p14:tracePt t="82189" x="9193213" y="3108325"/>
          <p14:tracePt t="82197" x="9185275" y="3238500"/>
          <p14:tracePt t="82205" x="9148763" y="3425825"/>
          <p14:tracePt t="82211" x="9063038" y="3590925"/>
          <p14:tracePt t="82218" x="8977313" y="3713163"/>
          <p14:tracePt t="82227" x="8855075" y="3878263"/>
          <p14:tracePt t="82234" x="8767763" y="3986213"/>
          <p14:tracePt t="82243" x="8688388" y="4094163"/>
          <p14:tracePt t="82250" x="8645525" y="4159250"/>
          <p14:tracePt t="82258" x="8545513" y="4281488"/>
          <p14:tracePt t="82264" x="8516938" y="4318000"/>
          <p14:tracePt t="82274" x="8423275" y="4425950"/>
          <p14:tracePt t="82281" x="8335963" y="4533900"/>
          <p14:tracePt t="82288" x="8286750" y="4591050"/>
          <p14:tracePt t="82297" x="8185150" y="4713288"/>
          <p14:tracePt t="82305" x="8085138" y="4843463"/>
          <p14:tracePt t="82311" x="8013700" y="4937125"/>
          <p14:tracePt t="82319" x="7954963" y="5000625"/>
          <p14:tracePt t="82327" x="7883525" y="5094288"/>
          <p14:tracePt t="82335" x="7818438" y="5173663"/>
          <p14:tracePt t="82342" x="7718425" y="5281613"/>
          <p14:tracePt t="82350" x="7667625" y="5346700"/>
          <p14:tracePt t="82358" x="7610475" y="5403850"/>
          <p14:tracePt t="82364" x="7581900" y="5440363"/>
          <p14:tracePt t="82375" x="7567613" y="5448300"/>
          <p14:tracePt t="82381" x="7545388" y="5483225"/>
          <p14:tracePt t="82389" x="7537450" y="5491163"/>
          <p14:tracePt t="82482" x="7545388" y="5491163"/>
          <p14:tracePt t="82490" x="7553325" y="5491163"/>
          <p14:tracePt t="82498" x="7559675" y="5491163"/>
          <p14:tracePt t="82504" x="7573963" y="5491163"/>
          <p14:tracePt t="82513" x="7581900" y="5491163"/>
          <p14:tracePt t="82518" x="7602538" y="5483225"/>
          <p14:tracePt t="82527" x="7624763" y="5476875"/>
          <p14:tracePt t="82534" x="7645400" y="5476875"/>
          <p14:tracePt t="82542" x="7675563" y="5468938"/>
          <p14:tracePt t="82550" x="7689850" y="5462588"/>
          <p14:tracePt t="82558" x="7689850" y="5454650"/>
          <p14:tracePt t="82564" x="7732713" y="5440363"/>
          <p14:tracePt t="82573" x="7747000" y="5418138"/>
          <p14:tracePt t="82580" x="7804150" y="5383213"/>
          <p14:tracePt t="82588" x="7883525" y="5324475"/>
          <p14:tracePt t="82597" x="7991475" y="5267325"/>
          <p14:tracePt t="82605" x="8128000" y="5195888"/>
          <p14:tracePt t="82613" x="8193088" y="5173663"/>
          <p14:tracePt t="82618" x="8321675" y="5138738"/>
          <p14:tracePt t="82627" x="8415338" y="5116513"/>
          <p14:tracePt t="82634" x="8472488" y="5094288"/>
          <p14:tracePt t="82642" x="8537575" y="5080000"/>
          <p14:tracePt t="82650" x="8653463" y="5045075"/>
          <p14:tracePt t="82659" x="8747125" y="5016500"/>
          <p14:tracePt t="82667" x="8789988" y="4994275"/>
          <p14:tracePt t="82672" x="8897938" y="4943475"/>
          <p14:tracePt t="82680" x="8948738" y="4908550"/>
          <p14:tracePt t="82688" x="8977313" y="4886325"/>
          <p14:tracePt t="82697" x="8991600" y="4872038"/>
          <p14:tracePt t="82752" x="8977313" y="4892675"/>
          <p14:tracePt t="82759" x="8955088" y="4908550"/>
          <p14:tracePt t="82767" x="8918575" y="4965700"/>
          <p14:tracePt t="82773" x="8847138" y="5030788"/>
          <p14:tracePt t="82780" x="8796338" y="5094288"/>
          <p14:tracePt t="82789" x="8710613" y="5181600"/>
          <p14:tracePt t="82796" x="8588375" y="5281613"/>
          <p14:tracePt t="82804" x="8523288" y="5332413"/>
          <p14:tracePt t="82813" x="8429625" y="5403850"/>
          <p14:tracePt t="82821" x="8380413" y="5432425"/>
          <p14:tracePt t="82827" x="8286750" y="5505450"/>
          <p14:tracePt t="82834" x="8258175" y="5526088"/>
          <p14:tracePt t="82842" x="8221663" y="5556250"/>
          <p14:tracePt t="82851" x="8207375" y="5562600"/>
          <p14:tracePt t="82859" x="8207375" y="5570538"/>
          <p14:tracePt t="83036" x="8193088" y="5570538"/>
          <p14:tracePt t="83043" x="8164513" y="5570538"/>
          <p14:tracePt t="83050" x="8142288" y="5570538"/>
          <p14:tracePt t="83058" x="8105775" y="5570538"/>
          <p14:tracePt t="83066" x="8077200" y="5570538"/>
          <p14:tracePt t="83075" x="8048625" y="5570538"/>
          <p14:tracePt t="83081" x="8005763" y="5570538"/>
          <p14:tracePt t="83089" x="7977188" y="5562600"/>
          <p14:tracePt t="83097" x="7948613" y="5556250"/>
          <p14:tracePt t="83104" x="7920038" y="5548313"/>
          <p14:tracePt t="83113" x="7840663" y="5534025"/>
          <p14:tracePt t="83120" x="7710488" y="5511800"/>
          <p14:tracePt t="83129" x="7653338" y="5497513"/>
          <p14:tracePt t="83135" x="7466013" y="5476875"/>
          <p14:tracePt t="83142" x="7351713" y="5454650"/>
          <p14:tracePt t="83151" x="7150100" y="5426075"/>
          <p14:tracePt t="83158" x="7005638" y="5397500"/>
          <p14:tracePt t="83167" x="6897688" y="5375275"/>
          <p14:tracePt t="83175" x="6811963" y="5368925"/>
          <p14:tracePt t="83181" x="6754813" y="5354638"/>
          <p14:tracePt t="83188" x="6675438" y="5332413"/>
          <p14:tracePt t="83197" x="6616700" y="5324475"/>
          <p14:tracePt t="83205" x="6588125" y="5318125"/>
          <p14:tracePt t="83213" x="6588125" y="5310188"/>
          <p14:tracePt t="84414" x="6573838" y="5303838"/>
          <p14:tracePt t="84421" x="6538913" y="5289550"/>
          <p14:tracePt t="84429" x="6502400" y="5267325"/>
          <p14:tracePt t="84437" x="6408738" y="5210175"/>
          <p14:tracePt t="84445" x="6329363" y="5153025"/>
          <p14:tracePt t="84453" x="6280150" y="5108575"/>
          <p14:tracePt t="84459" x="6235700" y="5073650"/>
          <p14:tracePt t="84466" x="6235700" y="5065713"/>
          <p14:tracePt t="87309" x="6235700" y="5073650"/>
          <p14:tracePt t="87318" x="6257925" y="5080000"/>
          <p14:tracePt t="87323" x="6264275" y="5087938"/>
          <p14:tracePt t="87331" x="6272213" y="5094288"/>
          <p14:tracePt t="87347" x="6280150" y="5094288"/>
          <p14:tracePt t="87664" x="6294438" y="5094288"/>
          <p14:tracePt t="87671" x="6315075" y="5094288"/>
          <p14:tracePt t="87677" x="6351588" y="5087938"/>
          <p14:tracePt t="87684" x="6372225" y="5073650"/>
          <p14:tracePt t="87692" x="6394450" y="5073650"/>
          <p14:tracePt t="87702" x="6423025" y="5073650"/>
          <p14:tracePt t="87708" x="6430963" y="5073650"/>
          <p14:tracePt t="87717" x="6445250" y="5073650"/>
          <p14:tracePt t="87724" x="6480175" y="5087938"/>
          <p14:tracePt t="87731" x="6516688" y="5094288"/>
          <p14:tracePt t="87738" x="6573838" y="5102225"/>
          <p14:tracePt t="87747" x="6596063" y="5108575"/>
          <p14:tracePt t="87754" x="6624638" y="5108575"/>
          <p14:tracePt t="87777" x="6632575" y="5108575"/>
          <p14:tracePt t="87785" x="6638925" y="5108575"/>
          <p14:tracePt t="87793" x="6653213" y="5108575"/>
          <p14:tracePt t="87801" x="6661150" y="5108575"/>
          <p14:tracePt t="87857" x="6661150" y="5116513"/>
          <p14:tracePt t="93345" x="6718300" y="5073650"/>
          <p14:tracePt t="93352" x="6789738" y="5016500"/>
          <p14:tracePt t="93359" x="6905625" y="4886325"/>
          <p14:tracePt t="93367" x="6970713" y="4792663"/>
          <p14:tracePt t="93375" x="7027863" y="4699000"/>
          <p14:tracePt t="93382" x="7135813" y="4483100"/>
          <p14:tracePt t="93388" x="7200900" y="4403725"/>
          <p14:tracePt t="93397" x="7292975" y="4310063"/>
          <p14:tracePt t="93404" x="7351713" y="4267200"/>
          <p14:tracePt t="93413" x="7415213" y="4224338"/>
          <p14:tracePt t="93420" x="7473950" y="4187825"/>
          <p14:tracePt t="93429" x="7537450" y="4167188"/>
          <p14:tracePt t="93437" x="7631113" y="4138613"/>
          <p14:tracePt t="93442" x="7704138" y="4102100"/>
          <p14:tracePt t="93450" x="7854950" y="4051300"/>
          <p14:tracePt t="93458" x="7991475" y="4000500"/>
          <p14:tracePt t="93466" x="8250238" y="3914775"/>
          <p14:tracePt t="93475" x="8401050" y="3863975"/>
          <p14:tracePt t="93483" x="8724900" y="3756025"/>
          <p14:tracePt t="93488" x="9113838" y="3619500"/>
          <p14:tracePt t="93497" x="9386888" y="3519488"/>
          <p14:tracePt t="93505" x="9825038" y="3375025"/>
          <p14:tracePt t="93513" x="10328275" y="3209925"/>
          <p14:tracePt t="93521" x="10702925" y="3116263"/>
          <p14:tracePt t="93529" x="11018838" y="3043238"/>
          <p14:tracePt t="93537" x="11566525" y="2935288"/>
          <p14:tracePt t="93542" x="11876088" y="2886075"/>
          <p14:tracePt t="100756" x="12004675" y="2374900"/>
          <p14:tracePt t="100764" x="11896725" y="2454275"/>
          <p14:tracePt t="100772" x="11817350" y="2525713"/>
          <p14:tracePt t="100779" x="11623675" y="2719388"/>
          <p14:tracePt t="100786" x="11523663" y="2827338"/>
          <p14:tracePt t="100795" x="11379200" y="3014663"/>
          <p14:tracePt t="100803" x="11285538" y="3167063"/>
          <p14:tracePt t="100811" x="11077575" y="3482975"/>
          <p14:tracePt t="100819" x="10875963" y="3806825"/>
          <p14:tracePt t="100827" x="10788650" y="3929063"/>
          <p14:tracePt t="100833" x="10680700" y="4087813"/>
          <p14:tracePt t="100842" x="10558463" y="4224338"/>
          <p14:tracePt t="100848" x="10336213" y="4425950"/>
          <p14:tracePt t="100857" x="10091738" y="4641850"/>
          <p14:tracePt t="100865" x="9898063" y="4814888"/>
          <p14:tracePt t="100872" x="9393238" y="5210175"/>
          <p14:tracePt t="100881" x="9048750" y="5440363"/>
          <p14:tracePt t="100886" x="8559800" y="5721350"/>
          <p14:tracePt t="100896" x="8099425" y="5943600"/>
          <p14:tracePt t="100903" x="7797800" y="6073775"/>
          <p14:tracePt t="100911" x="7704138" y="6116638"/>
          <p14:tracePt t="100919" x="7531100" y="6181725"/>
          <p14:tracePt t="100927" x="7494588" y="6202363"/>
          <p14:tracePt t="100932" x="7488238" y="6210300"/>
          <p14:tracePt t="100966" x="7488238" y="6218238"/>
          <p14:tracePt t="100973" x="7473950" y="6224588"/>
          <p14:tracePt t="100980" x="7437438" y="6232525"/>
          <p14:tracePt t="100987" x="7380288" y="6253163"/>
          <p14:tracePt t="100995" x="7329488" y="6261100"/>
          <p14:tracePt t="101003" x="7258050" y="6267450"/>
          <p14:tracePt t="101011" x="7207250" y="6267450"/>
          <p14:tracePt t="101019" x="7192963" y="6267450"/>
          <p14:tracePt t="101120" x="7192963" y="6253163"/>
          <p14:tracePt t="101128" x="7221538" y="6238875"/>
          <p14:tracePt t="101132" x="7235825" y="6202363"/>
          <p14:tracePt t="101142" x="7243763" y="6173788"/>
          <p14:tracePt t="101148" x="7278688" y="6094413"/>
          <p14:tracePt t="101157" x="7286625" y="6008688"/>
          <p14:tracePt t="101165" x="7300913" y="5908675"/>
          <p14:tracePt t="101172" x="7300913" y="5807075"/>
          <p14:tracePt t="101181" x="7300913" y="5735638"/>
          <p14:tracePt t="101186" x="7300913" y="5670550"/>
          <p14:tracePt t="101195" x="7300913" y="5648325"/>
          <p14:tracePt t="101202" x="7300913" y="5605463"/>
          <p14:tracePt t="101211" x="7300913" y="5548313"/>
          <p14:tracePt t="101219" x="7300913" y="5505450"/>
          <p14:tracePt t="101226" x="7300913" y="5448300"/>
          <p14:tracePt t="101233" x="7300913" y="5403850"/>
          <p14:tracePt t="101243" x="7286625" y="5310188"/>
          <p14:tracePt t="101249" x="7272338" y="5238750"/>
          <p14:tracePt t="101258" x="7258050" y="5187950"/>
          <p14:tracePt t="101265" x="7243763" y="5130800"/>
          <p14:tracePt t="101272" x="7235825" y="5094288"/>
          <p14:tracePt t="101281" x="7235825" y="5073650"/>
          <p14:tracePt t="101286" x="7229475" y="5051425"/>
          <p14:tracePt t="101295" x="7221538" y="5022850"/>
          <p14:tracePt t="101303" x="7207250" y="5000625"/>
          <p14:tracePt t="101311" x="7178675" y="4972050"/>
          <p14:tracePt t="101318" x="7164388" y="4951413"/>
          <p14:tracePt t="101327" x="7113588" y="4900613"/>
          <p14:tracePt t="101334" x="7085013" y="4864100"/>
          <p14:tracePt t="101342" x="7034213" y="4814888"/>
          <p14:tracePt t="101348" x="7019925" y="4800600"/>
          <p14:tracePt t="101357" x="7005638" y="4778375"/>
          <p14:tracePt t="101365" x="6999288" y="4778375"/>
          <p14:tracePt t="101402" x="6985000" y="4770438"/>
          <p14:tracePt t="101411" x="6962775" y="4749800"/>
          <p14:tracePt t="101418" x="6926263" y="4727575"/>
          <p14:tracePt t="101427" x="6783388" y="4619625"/>
          <p14:tracePt t="101434" x="6653213" y="4519613"/>
          <p14:tracePt t="101441" x="6459538" y="4346575"/>
          <p14:tracePt t="101448" x="6343650" y="4210050"/>
          <p14:tracePt t="101456" x="6164263" y="4022725"/>
          <p14:tracePt t="101464" x="5984875" y="3798888"/>
          <p14:tracePt t="101473" x="5897563" y="3706813"/>
          <p14:tracePt t="101480" x="5834063" y="3613150"/>
          <p14:tracePt t="101488" x="5826125" y="3598863"/>
          <p14:tracePt t="101495" x="5819775" y="3576638"/>
          <p14:tracePt t="101544" x="5811838" y="3568700"/>
          <p14:tracePt t="101548" x="5803900" y="3554413"/>
          <p14:tracePt t="101559" x="5797550" y="3540125"/>
          <p14:tracePt t="101565" x="5783263" y="3525838"/>
          <p14:tracePt t="101574" x="5761038" y="3511550"/>
          <p14:tracePt t="101581" x="5746750" y="3505200"/>
          <p14:tracePt t="101589" x="5746750" y="3497263"/>
          <p14:tracePt t="101712" x="5746750" y="3505200"/>
          <p14:tracePt t="101718" x="5761038" y="3519488"/>
          <p14:tracePt t="101727" x="5789613" y="3533775"/>
          <p14:tracePt t="101734" x="5811838" y="3562350"/>
          <p14:tracePt t="101742" x="5826125" y="3568700"/>
          <p14:tracePt t="101749" x="5840413" y="3582988"/>
          <p14:tracePt t="101757" x="5862638" y="3598863"/>
          <p14:tracePt t="101764" x="5876925" y="3613150"/>
          <p14:tracePt t="101773" x="5891213" y="3627438"/>
          <p14:tracePt t="101780" x="5905500" y="3641725"/>
          <p14:tracePt t="101789" x="5911850" y="3648075"/>
          <p14:tracePt t="101795" x="5927725" y="3656013"/>
          <p14:tracePt t="101803" x="5934075" y="3670300"/>
          <p14:tracePt t="101811" x="5942013" y="3670300"/>
          <p14:tracePt t="101819" x="5942013" y="3676650"/>
          <p14:tracePt t="101827" x="5948363" y="3684588"/>
          <p14:tracePt t="101835" x="5948363" y="3690938"/>
          <p14:tracePt t="101842" x="5956300" y="3690938"/>
          <p14:tracePt t="101848" x="5962650" y="3698875"/>
          <p14:tracePt t="101857" x="5970588" y="3706813"/>
          <p14:tracePt t="101874" x="5976938" y="3706813"/>
          <p14:tracePt t="101881" x="5984875" y="3706813"/>
          <p14:tracePt t="101888" x="5984875" y="3713163"/>
          <p14:tracePt t="101902" x="5991225" y="3713163"/>
          <p14:tracePt t="101911" x="5991225" y="3721100"/>
          <p14:tracePt t="101918" x="5999163" y="3721100"/>
          <p14:tracePt t="101935" x="5999163" y="3727450"/>
          <p14:tracePt t="101949" x="6005513" y="3727450"/>
          <p14:tracePt t="102013" x="6005513" y="3735388"/>
          <p14:tracePt t="103214" x="6019800" y="3756025"/>
          <p14:tracePt t="103221" x="6034088" y="3770313"/>
          <p14:tracePt t="103226" x="6070600" y="3806825"/>
          <p14:tracePt t="103234" x="6149975" y="3886200"/>
          <p14:tracePt t="103243" x="6221413" y="3943350"/>
          <p14:tracePt t="103251" x="6243638" y="3965575"/>
          <p14:tracePt t="103258" x="6308725" y="4022725"/>
          <p14:tracePt t="103267" x="6388100" y="4094163"/>
          <p14:tracePt t="103274" x="6445250" y="4159250"/>
          <p14:tracePt t="103281" x="6488113" y="4210050"/>
          <p14:tracePt t="103288" x="6530975" y="4260850"/>
          <p14:tracePt t="103297" x="6610350" y="4368800"/>
          <p14:tracePt t="103305" x="6696075" y="4491038"/>
          <p14:tracePt t="103313" x="6769100" y="4613275"/>
          <p14:tracePt t="103320" x="6854825" y="4735513"/>
          <p14:tracePt t="103326" x="6940550" y="4872038"/>
          <p14:tracePt t="103335" x="7062788" y="5051425"/>
          <p14:tracePt t="103343" x="7164388" y="5224463"/>
          <p14:tracePt t="103351" x="7221538" y="5318125"/>
          <p14:tracePt t="103358" x="7278688" y="5403850"/>
          <p14:tracePt t="103367" x="7323138" y="5468938"/>
          <p14:tracePt t="103374" x="7351713" y="5519738"/>
          <p14:tracePt t="103381" x="7380288" y="5570538"/>
          <p14:tracePt t="103389" x="7408863" y="5613400"/>
          <p14:tracePt t="103397" x="7415213" y="5627688"/>
          <p14:tracePt t="103414" x="7415213" y="5634038"/>
          <p14:tracePt t="103461" x="7415213" y="5627688"/>
          <p14:tracePt t="103467" x="7415213" y="5599113"/>
          <p14:tracePt t="103475" x="7372350" y="5491163"/>
          <p14:tracePt t="103480" x="7351713" y="5440363"/>
          <p14:tracePt t="103489" x="7292975" y="5310188"/>
          <p14:tracePt t="103497" x="7243763" y="5202238"/>
          <p14:tracePt t="103504" x="7200900" y="5124450"/>
          <p14:tracePt t="103513" x="7142163" y="5030788"/>
          <p14:tracePt t="103521" x="7113588" y="4994275"/>
          <p14:tracePt t="103529" x="7005638" y="4835525"/>
          <p14:tracePt t="103534" x="6962775" y="4770438"/>
          <p14:tracePt t="103543" x="6877050" y="4662488"/>
          <p14:tracePt t="103550" x="6775450" y="4519613"/>
          <p14:tracePt t="103558" x="6667500" y="4389438"/>
          <p14:tracePt t="103567" x="6638925" y="4338638"/>
          <p14:tracePt t="103575" x="6538913" y="4216400"/>
          <p14:tracePt t="103582" x="6480175" y="4138613"/>
          <p14:tracePt t="103588" x="6423025" y="4030663"/>
          <p14:tracePt t="103597" x="6394450" y="3979863"/>
          <p14:tracePt t="103605" x="6357938" y="3900488"/>
          <p14:tracePt t="103613" x="6343650" y="3849688"/>
          <p14:tracePt t="103620" x="6315075" y="3798888"/>
          <p14:tracePt t="103629" x="6294438" y="3778250"/>
          <p14:tracePt t="103635" x="6280150" y="3741738"/>
          <p14:tracePt t="103643" x="6272213" y="3727450"/>
          <p14:tracePt t="103650" x="6264275" y="3721100"/>
          <p14:tracePt t="103658" x="6264275" y="3713163"/>
          <p14:tracePt t="103730" x="6264275" y="3721100"/>
          <p14:tracePt t="103736" x="6264275" y="3735388"/>
          <p14:tracePt t="103742" x="6272213" y="3749675"/>
          <p14:tracePt t="103750" x="6294438" y="3770313"/>
          <p14:tracePt t="103758" x="6329363" y="3835400"/>
          <p14:tracePt t="103767" x="6380163" y="3900488"/>
          <p14:tracePt t="103775" x="6451600" y="3994150"/>
          <p14:tracePt t="103782" x="6510338" y="4065588"/>
          <p14:tracePt t="103788" x="6675438" y="4275138"/>
          <p14:tracePt t="103797" x="6732588" y="4338638"/>
          <p14:tracePt t="103805" x="6826250" y="4446588"/>
          <p14:tracePt t="103813" x="6940550" y="4576763"/>
          <p14:tracePt t="103820" x="7019925" y="4670425"/>
          <p14:tracePt t="103829" x="7092950" y="4749800"/>
          <p14:tracePt t="103834" x="7185025" y="4857750"/>
          <p14:tracePt t="103842" x="7258050" y="4937125"/>
          <p14:tracePt t="103850" x="7292975" y="4979988"/>
          <p14:tracePt t="103858" x="7394575" y="5073650"/>
          <p14:tracePt t="103866" x="7459663" y="5130800"/>
          <p14:tracePt t="103876" x="7567613" y="5202238"/>
          <p14:tracePt t="103883" x="7616825" y="5232400"/>
          <p14:tracePt t="103889" x="7718425" y="5275263"/>
          <p14:tracePt t="103896" x="7897813" y="5360988"/>
          <p14:tracePt t="103905" x="8027988" y="5418138"/>
          <p14:tracePt t="103913" x="8105775" y="5454650"/>
          <p14:tracePt t="103921" x="8213725" y="5497513"/>
          <p14:tracePt t="103929" x="8286750" y="5534025"/>
          <p14:tracePt t="103937" x="8366125" y="5576888"/>
          <p14:tracePt t="103942" x="8401050" y="5599113"/>
          <p14:tracePt t="103951" x="8415338" y="5605463"/>
          <p14:tracePt t="103990" x="8408988" y="5605463"/>
          <p14:tracePt t="103998" x="8386763" y="5591175"/>
          <p14:tracePt t="104007" x="8329613" y="5556250"/>
          <p14:tracePt t="104013" x="8221663" y="5483225"/>
          <p14:tracePt t="104021" x="8170863" y="5440363"/>
          <p14:tracePt t="104029" x="8048625" y="5354638"/>
          <p14:tracePt t="104036" x="7983538" y="5303838"/>
          <p14:tracePt t="104042" x="7840663" y="5195888"/>
          <p14:tracePt t="104051" x="7718425" y="5108575"/>
          <p14:tracePt t="104058" x="7573963" y="5008563"/>
          <p14:tracePt t="104068" x="7466013" y="4937125"/>
          <p14:tracePt t="104075" x="7343775" y="4849813"/>
          <p14:tracePt t="104082" x="7278688" y="4806950"/>
          <p14:tracePt t="104088" x="7135813" y="4706938"/>
          <p14:tracePt t="104097" x="7042150" y="4633913"/>
          <p14:tracePt t="104104" x="6962775" y="4576763"/>
          <p14:tracePt t="104113" x="6897688" y="4548188"/>
          <p14:tracePt t="104120" x="6846888" y="4505325"/>
          <p14:tracePt t="104129" x="6811963" y="4476750"/>
          <p14:tracePt t="104136" x="6775450" y="4432300"/>
          <p14:tracePt t="104142" x="6769100" y="4432300"/>
          <p14:tracePt t="104150" x="6761163" y="4425950"/>
          <p14:tracePt t="104158" x="6754813" y="4425950"/>
          <p14:tracePt t="104175" x="6746875" y="4425950"/>
          <p14:tracePt t="104222" x="6746875" y="4432300"/>
          <p14:tracePt t="104229" x="6746875" y="4491038"/>
          <p14:tracePt t="104236" x="6754813" y="4576763"/>
          <p14:tracePt t="104242" x="6761163" y="4641850"/>
          <p14:tracePt t="104251" x="6797675" y="4713288"/>
          <p14:tracePt t="104259" x="6840538" y="4835525"/>
          <p14:tracePt t="104267" x="6905625" y="4957763"/>
          <p14:tracePt t="104275" x="6970713" y="5051425"/>
          <p14:tracePt t="104282" x="7027863" y="5102225"/>
          <p14:tracePt t="104292" x="7142163" y="5232400"/>
          <p14:tracePt t="104297" x="7250113" y="5324475"/>
          <p14:tracePt t="104305" x="7358063" y="5411788"/>
          <p14:tracePt t="104313" x="7502525" y="5511800"/>
          <p14:tracePt t="104321" x="7710488" y="5678488"/>
          <p14:tracePt t="104329" x="7775575" y="5735638"/>
          <p14:tracePt t="104336" x="7883525" y="5815013"/>
          <p14:tracePt t="104345" x="7997825" y="5922963"/>
          <p14:tracePt t="104350" x="8062913" y="5994400"/>
          <p14:tracePt t="104358" x="8099425" y="6030913"/>
          <p14:tracePt t="104367" x="8128000" y="6059488"/>
          <p14:tracePt t="104415" x="8120063" y="6059488"/>
          <p14:tracePt t="104422" x="8099425" y="6030913"/>
          <p14:tracePt t="104429" x="8062913" y="5988050"/>
          <p14:tracePt t="104437" x="7991475" y="5880100"/>
          <p14:tracePt t="104446" x="7920038" y="5772150"/>
          <p14:tracePt t="104450" x="7869238" y="5692775"/>
          <p14:tracePt t="104458" x="7804150" y="5584825"/>
          <p14:tracePt t="104466" x="7732713" y="5462588"/>
          <p14:tracePt t="104475" x="7602538" y="5260975"/>
          <p14:tracePt t="104482" x="7508875" y="5116513"/>
          <p14:tracePt t="104492" x="7451725" y="5022850"/>
          <p14:tracePt t="104497" x="7323138" y="4835525"/>
          <p14:tracePt t="104504" x="7235825" y="4713288"/>
          <p14:tracePt t="104513" x="7185025" y="4648200"/>
          <p14:tracePt t="104520" x="7113588" y="4554538"/>
          <p14:tracePt t="104529" x="7092950" y="4540250"/>
          <p14:tracePt t="104536" x="7062788" y="4505325"/>
          <p14:tracePt t="104545" x="7062788" y="4497388"/>
          <p14:tracePt t="104614" x="7070725" y="4483100"/>
          <p14:tracePt t="104621" x="7107238" y="4454525"/>
          <p14:tracePt t="104630" x="7178675" y="4425950"/>
          <p14:tracePt t="104636" x="7215188" y="4403725"/>
          <p14:tracePt t="104645" x="7408863" y="4352925"/>
          <p14:tracePt t="104651" x="7573963" y="4324350"/>
          <p14:tracePt t="104659" x="7675563" y="4310063"/>
          <p14:tracePt t="104667" x="7954963" y="4310063"/>
          <p14:tracePt t="104675" x="8070850" y="4310063"/>
          <p14:tracePt t="104682" x="8335963" y="4338638"/>
          <p14:tracePt t="104692" x="8674100" y="4389438"/>
          <p14:tracePt t="104698" x="9020175" y="4446588"/>
          <p14:tracePt t="104704" x="9321800" y="4476750"/>
          <p14:tracePt t="104713" x="9451975" y="4505325"/>
          <p14:tracePt t="104721" x="9804400" y="4533900"/>
          <p14:tracePt t="104730" x="10020300" y="4548188"/>
          <p14:tracePt t="104737" x="10177463" y="4562475"/>
          <p14:tracePt t="104745" x="10480675" y="4562475"/>
          <p14:tracePt t="104751" x="10839450" y="4576763"/>
          <p14:tracePt t="104758" x="11220450" y="4576763"/>
          <p14:tracePt t="104767" x="11753850" y="4598988"/>
          <p14:tracePt t="104775" x="12163425" y="4619625"/>
          <p14:tracePt t="107016" x="12112625" y="3835400"/>
          <p14:tracePt t="107022" x="11811000" y="3965575"/>
          <p14:tracePt t="107030" x="11587163" y="4059238"/>
          <p14:tracePt t="107038" x="11249025" y="4224338"/>
          <p14:tracePt t="107045" x="11126788" y="4289425"/>
          <p14:tracePt t="107052" x="10818813" y="4446588"/>
          <p14:tracePt t="107061" x="10702925" y="4533900"/>
          <p14:tracePt t="107068" x="10580688" y="4591050"/>
          <p14:tracePt t="107076" x="10472738" y="4656138"/>
          <p14:tracePt t="107085" x="10336213" y="4741863"/>
          <p14:tracePt t="107092" x="10199688" y="4864100"/>
          <p14:tracePt t="107098" x="10120313" y="4957763"/>
          <p14:tracePt t="107106" x="10063163" y="5037138"/>
          <p14:tracePt t="107114" x="9991725" y="5145088"/>
          <p14:tracePt t="107122" x="9898063" y="5303838"/>
          <p14:tracePt t="107131" x="9839325" y="5411788"/>
          <p14:tracePt t="107139" x="9796463" y="5483225"/>
          <p14:tracePt t="107145" x="9725025" y="5556250"/>
          <p14:tracePt t="107153" x="9645650" y="5613400"/>
          <p14:tracePt t="107161" x="9559925" y="5641975"/>
          <p14:tracePt t="107169" x="9480550" y="5664200"/>
          <p14:tracePt t="107176" x="9409113" y="5678488"/>
          <p14:tracePt t="107185" x="9315450" y="5684838"/>
          <p14:tracePt t="107192" x="9193213" y="5684838"/>
          <p14:tracePt t="107198" x="9128125" y="5684838"/>
          <p14:tracePt t="107206" x="9055100" y="5684838"/>
          <p14:tracePt t="107215" x="8997950" y="5684838"/>
          <p14:tracePt t="107222" x="8955088" y="5684838"/>
          <p14:tracePt t="107230" x="8940800" y="5678488"/>
          <p14:tracePt t="107238" x="8932863" y="5678488"/>
          <p14:tracePt t="107245" x="8926513" y="5678488"/>
          <p14:tracePt t="107253" x="8926513" y="5670550"/>
          <p14:tracePt t="107277" x="8926513" y="5648325"/>
          <p14:tracePt t="107285" x="8932863" y="5605463"/>
          <p14:tracePt t="107292" x="8932863" y="5534025"/>
          <p14:tracePt t="107299" x="8932863" y="5403850"/>
          <p14:tracePt t="107307" x="8912225" y="5340350"/>
          <p14:tracePt t="107314" x="8796338" y="5059363"/>
          <p14:tracePt t="107322" x="8718550" y="4892675"/>
          <p14:tracePt t="107331" x="8588375" y="4662488"/>
          <p14:tracePt t="107338" x="8480425" y="4468813"/>
          <p14:tracePt t="107347" x="8437563" y="4389438"/>
          <p14:tracePt t="107353" x="8380413" y="4324350"/>
          <p14:tracePt t="107361" x="8321675" y="4246563"/>
          <p14:tracePt t="107368" x="8307388" y="4230688"/>
          <p14:tracePt t="107376" x="8293100" y="4216400"/>
          <p14:tracePt t="107440" x="8286750" y="4216400"/>
          <p14:tracePt t="107447" x="8278813" y="4230688"/>
          <p14:tracePt t="107453" x="8278813" y="4238625"/>
          <p14:tracePt t="107461" x="8278813" y="4252913"/>
          <p14:tracePt t="107469" x="8278813" y="4275138"/>
          <p14:tracePt t="107476" x="8293100" y="4324350"/>
          <p14:tracePt t="107485" x="8321675" y="4397375"/>
          <p14:tracePt t="107492" x="8358188" y="4476750"/>
          <p14:tracePt t="107501" x="8401050" y="4568825"/>
          <p14:tracePt t="107507" x="8437563" y="4633913"/>
          <p14:tracePt t="107515" x="8480425" y="4749800"/>
          <p14:tracePt t="107522" x="8502650" y="4814888"/>
          <p14:tracePt t="107531" x="8509000" y="4835525"/>
          <p14:tracePt t="107539" x="8531225" y="4908550"/>
          <p14:tracePt t="107547" x="8551863" y="4965700"/>
          <p14:tracePt t="107553" x="8574088" y="5059363"/>
          <p14:tracePt t="107560" x="8602663" y="5124450"/>
          <p14:tracePt t="107569" x="8639175" y="5173663"/>
          <p14:tracePt t="107577" x="8667750" y="5246688"/>
          <p14:tracePt t="107585" x="8688388" y="5281613"/>
          <p14:tracePt t="107592" x="8718550" y="5346700"/>
          <p14:tracePt t="107602" x="8761413" y="5411788"/>
          <p14:tracePt t="107607" x="8804275" y="5476875"/>
          <p14:tracePt t="107614" x="8832850" y="5511800"/>
          <p14:tracePt t="107622" x="8855075" y="5540375"/>
          <p14:tracePt t="107631" x="8875713" y="5591175"/>
          <p14:tracePt t="107639" x="8883650" y="5613400"/>
          <p14:tracePt t="107647" x="8890000" y="5627688"/>
          <p14:tracePt t="107655" x="8890000" y="5634038"/>
          <p14:tracePt t="107661" x="8890000" y="5641975"/>
          <p14:tracePt t="107668" x="8897938" y="5641975"/>
          <p14:tracePt t="107677" x="8897938" y="5648325"/>
          <p14:tracePt t="107684" x="8897938" y="5656263"/>
          <p14:tracePt t="107692" x="8904288" y="5664200"/>
          <p14:tracePt t="107701" x="8912225" y="5670550"/>
          <p14:tracePt t="107707" x="8918575" y="5678488"/>
          <p14:tracePt t="107714" x="8932863" y="5678488"/>
          <p14:tracePt t="107731" x="8940800" y="5678488"/>
          <p14:tracePt t="107739" x="8948738" y="5678488"/>
          <p14:tracePt t="107747" x="8963025" y="5670550"/>
          <p14:tracePt t="107752" x="8963025" y="5664200"/>
          <p14:tracePt t="107761" x="8977313" y="5648325"/>
          <p14:tracePt t="107769" x="8991600" y="5634038"/>
          <p14:tracePt t="107777" x="9005888" y="5619750"/>
          <p14:tracePt t="107785" x="9034463" y="5591175"/>
          <p14:tracePt t="107793" x="9063038" y="5556250"/>
          <p14:tracePt t="107801" x="9099550" y="5519738"/>
          <p14:tracePt t="107807" x="9163050" y="5462588"/>
          <p14:tracePt t="107815" x="9178925" y="5440363"/>
          <p14:tracePt t="107823" x="9228138" y="5383213"/>
          <p14:tracePt t="107831" x="9256713" y="5354638"/>
          <p14:tracePt t="107839" x="9278938" y="5332413"/>
          <p14:tracePt t="107847" x="9293225" y="5303838"/>
          <p14:tracePt t="107854" x="9293225" y="5295900"/>
          <p14:tracePt t="107861" x="9301163" y="5295900"/>
          <p14:tracePt t="107932" x="9301163" y="5289550"/>
          <p14:tracePt t="107939" x="9301163" y="5275263"/>
          <p14:tracePt t="107947" x="9321800" y="5232400"/>
          <p14:tracePt t="107954" x="9344025" y="5153025"/>
          <p14:tracePt t="107961" x="9372600" y="5073650"/>
          <p14:tracePt t="107969" x="9393238" y="5037138"/>
          <p14:tracePt t="107977" x="9437688" y="4965700"/>
          <p14:tracePt t="107986" x="9466263" y="4908550"/>
          <p14:tracePt t="107993" x="9523413" y="4843463"/>
          <p14:tracePt t="108000" x="9631363" y="4749800"/>
          <p14:tracePt t="108008" x="9725025" y="4676775"/>
          <p14:tracePt t="108015" x="9883775" y="4584700"/>
          <p14:tracePt t="108023" x="10199688" y="4397375"/>
          <p14:tracePt t="108030" x="10509250" y="4252913"/>
          <p14:tracePt t="108038" x="10847388" y="4102100"/>
          <p14:tracePt t="108047" x="11293475" y="3943350"/>
          <p14:tracePt t="108054" x="11731625" y="3798888"/>
          <p14:tracePt t="113865" x="10069513" y="2165350"/>
          <p14:tracePt t="113872" x="9717088" y="2165350"/>
          <p14:tracePt t="113881" x="9451975" y="2165350"/>
          <p14:tracePt t="113889" x="9307513" y="2173288"/>
          <p14:tracePt t="113897" x="9163050" y="2195513"/>
          <p14:tracePt t="113904" x="9063038" y="2216150"/>
          <p14:tracePt t="113910" x="8875713" y="2332038"/>
          <p14:tracePt t="113918" x="8796338" y="2397125"/>
          <p14:tracePt t="113926" x="8688388" y="2511425"/>
          <p14:tracePt t="113936" x="8602663" y="2627313"/>
          <p14:tracePt t="113942" x="8574088" y="2676525"/>
          <p14:tracePt t="113951" x="8502650" y="2770188"/>
          <p14:tracePt t="113957" x="8443913" y="2892425"/>
          <p14:tracePt t="113965" x="8394700" y="2971800"/>
          <p14:tracePt t="113973" x="8350250" y="3051175"/>
          <p14:tracePt t="113981" x="8321675" y="3101975"/>
          <p14:tracePt t="113988" x="8293100" y="3167063"/>
          <p14:tracePt t="113997" x="8235950" y="3201988"/>
          <p14:tracePt t="114005" x="8199438" y="3244850"/>
          <p14:tracePt t="114019" x="8193088" y="3244850"/>
          <p14:tracePt t="114036" x="8193088" y="3252788"/>
          <p14:tracePt t="114205" x="8199438" y="3252788"/>
          <p14:tracePt t="114211" x="8213725" y="3252788"/>
          <p14:tracePt t="114219" x="8228013" y="3252788"/>
          <p14:tracePt t="114226" x="8235950" y="3252788"/>
          <p14:tracePt t="114235" x="8242300" y="3252788"/>
          <p14:tracePt t="114252" x="8250238" y="3252788"/>
          <p14:tracePt t="114374" x="8235950" y="3244850"/>
          <p14:tracePt t="114381" x="8199438" y="3224213"/>
          <p14:tracePt t="114389" x="8185150" y="3216275"/>
          <p14:tracePt t="114397" x="8150225" y="3201988"/>
          <p14:tracePt t="114404" x="8113713" y="3195638"/>
          <p14:tracePt t="114413" x="8091488" y="3187700"/>
          <p14:tracePt t="114418" x="8077200" y="3187700"/>
          <p14:tracePt t="114427" x="8048625" y="3187700"/>
          <p14:tracePt t="114435" x="8034338" y="3187700"/>
          <p14:tracePt t="114442" x="7997825" y="3187700"/>
          <p14:tracePt t="114450" x="7969250" y="3187700"/>
          <p14:tracePt t="114458" x="7954963" y="3195638"/>
          <p14:tracePt t="114465" x="7920038" y="3224213"/>
          <p14:tracePt t="114472" x="7869238" y="3252788"/>
          <p14:tracePt t="114481" x="7832725" y="3267075"/>
          <p14:tracePt t="114488" x="7789863" y="3295650"/>
          <p14:tracePt t="114497" x="7753350" y="3324225"/>
          <p14:tracePt t="114504" x="7732713" y="3338513"/>
          <p14:tracePt t="114513" x="7704138" y="3367088"/>
          <p14:tracePt t="114518" x="7667625" y="3397250"/>
          <p14:tracePt t="114526" x="7624763" y="3446463"/>
          <p14:tracePt t="114535" x="7573963" y="3497263"/>
          <p14:tracePt t="114542" x="7545388" y="3533775"/>
          <p14:tracePt t="114550" x="7516813" y="3598863"/>
          <p14:tracePt t="114561" x="7494588" y="3648075"/>
          <p14:tracePt t="114566" x="7480300" y="3684588"/>
          <p14:tracePt t="114572" x="7459663" y="3735388"/>
          <p14:tracePt t="114580" x="7451725" y="3741738"/>
          <p14:tracePt t="114598" x="7451725" y="3749675"/>
          <p14:tracePt t="114698" x="7459663" y="3749675"/>
          <p14:tracePt t="114706" x="7466013" y="3749675"/>
          <p14:tracePt t="114713" x="7480300" y="3749675"/>
          <p14:tracePt t="114719" x="7488238" y="3749675"/>
          <p14:tracePt t="114729" x="7502525" y="3741738"/>
          <p14:tracePt t="114735" x="7516813" y="3735388"/>
          <p14:tracePt t="114742" x="7531100" y="3727450"/>
          <p14:tracePt t="114750" x="7545388" y="3721100"/>
          <p14:tracePt t="114759" x="7573963" y="3698875"/>
          <p14:tracePt t="114766" x="7588250" y="3690938"/>
          <p14:tracePt t="114772" x="7610475" y="3684588"/>
          <p14:tracePt t="114780" x="7631113" y="3670300"/>
          <p14:tracePt t="114788" x="7659688" y="3656013"/>
          <p14:tracePt t="114797" x="7696200" y="3633788"/>
          <p14:tracePt t="114805" x="7718425" y="3619500"/>
          <p14:tracePt t="114813" x="7753350" y="3590925"/>
          <p14:tracePt t="114819" x="7775575" y="3568700"/>
          <p14:tracePt t="114827" x="7818438" y="3525838"/>
          <p14:tracePt t="114834" x="7840663" y="3505200"/>
          <p14:tracePt t="114842" x="7869238" y="3490913"/>
          <p14:tracePt t="114850" x="7905750" y="3454400"/>
          <p14:tracePt t="114859" x="7940675" y="3425825"/>
          <p14:tracePt t="114867" x="7962900" y="3397250"/>
          <p14:tracePt t="114872" x="8005763" y="3367088"/>
          <p14:tracePt t="114881" x="8042275" y="3352800"/>
          <p14:tracePt t="114889" x="8091488" y="3324225"/>
          <p14:tracePt t="114897" x="8142288" y="3289300"/>
          <p14:tracePt t="114905" x="8207375" y="3244850"/>
          <p14:tracePt t="114913" x="8278813" y="3201988"/>
          <p14:tracePt t="114921" x="8423275" y="3116263"/>
          <p14:tracePt t="114926" x="8458200" y="3094038"/>
          <p14:tracePt t="114934" x="8596313" y="3008313"/>
          <p14:tracePt t="114942" x="8674100" y="2965450"/>
          <p14:tracePt t="114951" x="8710613" y="2943225"/>
          <p14:tracePt t="114959" x="8789988" y="2900363"/>
          <p14:tracePt t="114966" x="8826500" y="2892425"/>
          <p14:tracePt t="114972" x="8861425" y="2871788"/>
          <p14:tracePt t="114981" x="8883650" y="2863850"/>
          <p14:tracePt t="114989" x="8890000" y="2857500"/>
          <p14:tracePt t="114997" x="8904288" y="2849563"/>
          <p14:tracePt t="115005" x="8912225" y="2849563"/>
          <p14:tracePt t="115021" x="8918575" y="2843213"/>
          <p14:tracePt t="115027" x="8932863" y="2843213"/>
          <p14:tracePt t="115034" x="8948738" y="2835275"/>
          <p14:tracePt t="115043" x="8963025" y="2827338"/>
          <p14:tracePt t="115051" x="8983663" y="2827338"/>
          <p14:tracePt t="115058" x="8997950" y="2820988"/>
          <p14:tracePt t="115066" x="9012238" y="2820988"/>
          <p14:tracePt t="115072" x="9040813" y="2813050"/>
          <p14:tracePt t="115080" x="9055100" y="2813050"/>
          <p14:tracePt t="115097" x="9063038" y="2813050"/>
          <p14:tracePt t="115105" x="9070975" y="2813050"/>
          <p14:tracePt t="115113" x="9077325" y="2813050"/>
          <p14:tracePt t="115136" x="9085263" y="2813050"/>
          <p14:tracePt t="115961" x="9120188" y="2813050"/>
          <p14:tracePt t="115968" x="9221788" y="2813050"/>
          <p14:tracePt t="115976" x="9336088" y="2813050"/>
          <p14:tracePt t="115984" x="9623425" y="2827338"/>
          <p14:tracePt t="115991" x="9847263" y="2857500"/>
          <p14:tracePt t="115997" x="10299700" y="2921000"/>
          <p14:tracePt t="116004" x="10666413" y="2971800"/>
          <p14:tracePt t="116012" x="10918825" y="3022600"/>
          <p14:tracePt t="116020" x="11436350" y="3101975"/>
          <p14:tracePt t="116029" x="11753850" y="3173413"/>
          <p14:tracePt t="116037" x="12091988" y="3230563"/>
          <p14:tracePt t="142792" x="11788775" y="2619375"/>
          <p14:tracePt t="142800" x="11645900" y="2605088"/>
          <p14:tracePt t="142809" x="11572875" y="2605088"/>
          <p14:tracePt t="142817" x="11458575" y="2597150"/>
          <p14:tracePt t="142826" x="11364913" y="2576513"/>
          <p14:tracePt t="142832" x="11271250" y="2540000"/>
          <p14:tracePt t="142841" x="11041063" y="2468563"/>
          <p14:tracePt t="142846" x="10688638" y="2352675"/>
          <p14:tracePt t="142855" x="10250488" y="2238375"/>
          <p14:tracePt t="142863" x="9818688" y="2159000"/>
          <p14:tracePt t="142870" x="9271000" y="2051050"/>
          <p14:tracePt t="142879" x="8639175" y="1900238"/>
          <p14:tracePt t="142886" x="8048625" y="1727200"/>
          <p14:tracePt t="142892" x="7466013" y="1525588"/>
          <p14:tracePt t="142901" x="6897688" y="1287463"/>
          <p14:tracePt t="142909" x="6416675" y="1057275"/>
          <p14:tracePt t="142917" x="6221413" y="949325"/>
          <p14:tracePt t="142924" x="5911850" y="806450"/>
          <p14:tracePt t="142932" x="5803900" y="763588"/>
          <p14:tracePt t="142940" x="5761038" y="747713"/>
          <p14:tracePt t="142947" x="5726113" y="747713"/>
          <p14:tracePt t="142956" x="5718175" y="747713"/>
          <p14:tracePt t="143018" x="5718175" y="755650"/>
          <p14:tracePt t="143027" x="5718175" y="763588"/>
          <p14:tracePt t="143032" x="5732463" y="820738"/>
          <p14:tracePt t="143041" x="5768975" y="900113"/>
          <p14:tracePt t="143047" x="5826125" y="993775"/>
          <p14:tracePt t="143054" x="5868988" y="1071563"/>
          <p14:tracePt t="143063" x="5927725" y="1165225"/>
          <p14:tracePt t="143071" x="6042025" y="1287463"/>
          <p14:tracePt t="143079" x="6070600" y="1331913"/>
          <p14:tracePt t="143086" x="6178550" y="1439863"/>
          <p14:tracePt t="143094" x="6249988" y="1503363"/>
          <p14:tracePt t="143100" x="6315075" y="1568450"/>
          <p14:tracePt t="143110" x="6394450" y="1625600"/>
          <p14:tracePt t="143116" x="6437313" y="1670050"/>
          <p14:tracePt t="143124" x="6488113" y="1704975"/>
          <p14:tracePt t="143132" x="6524625" y="1733550"/>
          <p14:tracePt t="143140" x="6559550" y="1778000"/>
          <p14:tracePt t="143147" x="6588125" y="1792288"/>
          <p14:tracePt t="143155" x="6624638" y="1820863"/>
          <p14:tracePt t="143163" x="6675438" y="1849438"/>
          <p14:tracePt t="143171" x="6710363" y="1878013"/>
          <p14:tracePt t="143179" x="6746875" y="1906588"/>
          <p14:tracePt t="143187" x="6783388" y="1920875"/>
          <p14:tracePt t="143196" x="6818313" y="1943100"/>
          <p14:tracePt t="143200" x="6840538" y="1957388"/>
          <p14:tracePt t="143209" x="6869113" y="1965325"/>
          <p14:tracePt t="143217" x="6883400" y="1971675"/>
          <p14:tracePt t="143234" x="6891338" y="1971675"/>
          <p14:tracePt t="143335" x="6891338" y="1979613"/>
          <p14:tracePt t="143341" x="6897688" y="1979613"/>
          <p14:tracePt t="143372" x="6905625" y="1979613"/>
          <p14:tracePt t="144312" x="6905625" y="1985963"/>
          <p14:tracePt t="147960" x="6977063" y="1971675"/>
          <p14:tracePt t="147967" x="7034213" y="1979613"/>
          <p14:tracePt t="147975" x="7085013" y="2022475"/>
          <p14:tracePt t="147982" x="7121525" y="2036763"/>
          <p14:tracePt t="147989" x="7135813" y="2043113"/>
          <p14:tracePt t="147997" x="7142163" y="2043113"/>
          <p14:tracePt t="148054" x="7150100" y="2051050"/>
          <p14:tracePt t="148059" x="7164388" y="2051050"/>
          <p14:tracePt t="148067" x="7221538" y="2065338"/>
          <p14:tracePt t="148075" x="7278688" y="2087563"/>
          <p14:tracePt t="148082" x="7386638" y="2122488"/>
          <p14:tracePt t="148091" x="7451725" y="2144713"/>
          <p14:tracePt t="148097" x="7502525" y="2173288"/>
          <p14:tracePt t="148105" x="7537450" y="2195513"/>
          <p14:tracePt t="148113" x="7553325" y="2201863"/>
          <p14:tracePt t="148120" x="7567613" y="2209800"/>
          <p14:tracePt t="148129" x="7567613" y="2216150"/>
          <p14:tracePt t="148137" x="7581900" y="2224088"/>
          <p14:tracePt t="148143" x="7631113" y="2238375"/>
          <p14:tracePt t="148150" x="7696200" y="2273300"/>
          <p14:tracePt t="148159" x="7783513" y="2295525"/>
          <p14:tracePt t="148167" x="7926388" y="2332038"/>
          <p14:tracePt t="148175" x="8062913" y="2366963"/>
          <p14:tracePt t="148182" x="8207375" y="2417763"/>
          <p14:tracePt t="148190" x="8301038" y="2446338"/>
          <p14:tracePt t="148197" x="8408988" y="2497138"/>
          <p14:tracePt t="148204" x="8610600" y="2611438"/>
          <p14:tracePt t="148213" x="8826500" y="2705100"/>
          <p14:tracePt t="148221" x="9185275" y="2835275"/>
          <p14:tracePt t="148229" x="9509125" y="2928938"/>
          <p14:tracePt t="148237" x="9861550" y="3036888"/>
          <p14:tracePt t="148242" x="10387013" y="3209925"/>
          <p14:tracePt t="148250" x="10825163" y="3324225"/>
          <p14:tracePt t="148260" x="11120438" y="3411538"/>
          <p14:tracePt t="148267" x="11350625" y="3475038"/>
          <p14:tracePt t="148274" x="11472863" y="3511550"/>
          <p14:tracePt t="148282" x="11745913" y="3590925"/>
          <p14:tracePt t="148290" x="11882438" y="3627438"/>
          <p14:tracePt t="148297" x="11998325" y="3648075"/>
          <p14:tracePt t="148305" x="12084050" y="3670300"/>
          <p14:tracePt t="148313" x="12163425" y="3676650"/>
          <p14:tracePt t="149312" x="11637963" y="1409700"/>
          <p14:tracePt t="149320" x="11572875" y="1381125"/>
          <p14:tracePt t="149328" x="11572875" y="1374775"/>
          <p14:tracePt t="149377" x="11558588" y="1366838"/>
          <p14:tracePt t="149384" x="11530013" y="1352550"/>
          <p14:tracePt t="149392" x="11450638" y="1281113"/>
          <p14:tracePt t="149398" x="11387138" y="1223963"/>
          <p14:tracePt t="149406" x="11293475" y="1144588"/>
          <p14:tracePt t="149413" x="11156950" y="1008063"/>
          <p14:tracePt t="149420" x="11026775" y="892175"/>
          <p14:tracePt t="149429" x="10896600" y="769938"/>
          <p14:tracePt t="149436" x="10796588" y="690563"/>
          <p14:tracePt t="149446" x="10731500" y="619125"/>
          <p14:tracePt t="149452" x="10652125" y="539750"/>
          <p14:tracePt t="149459" x="10617200" y="511175"/>
          <p14:tracePt t="149466" x="10558463" y="446088"/>
          <p14:tracePt t="149474" x="10472738" y="352425"/>
          <p14:tracePt t="149482" x="10379075" y="244475"/>
          <p14:tracePt t="149492" x="10328275" y="187325"/>
          <p14:tracePt t="149498" x="10271125" y="122238"/>
          <p14:tracePt t="149506" x="10191750" y="57150"/>
          <p14:tracePt t="149513" x="10142538" y="14288"/>
          <p14:tracePt t="150676" x="7761288" y="238125"/>
          <p14:tracePt t="150682" x="7775575" y="287338"/>
          <p14:tracePt t="150690" x="7812088" y="417513"/>
          <p14:tracePt t="150699" x="7854950" y="554038"/>
          <p14:tracePt t="150706" x="7889875" y="669925"/>
          <p14:tracePt t="150715" x="7926388" y="784225"/>
          <p14:tracePt t="150723" x="7962900" y="892175"/>
          <p14:tracePt t="150731" x="7969250" y="928688"/>
          <p14:tracePt t="150736" x="8020050" y="1057275"/>
          <p14:tracePt t="150745" x="8027988" y="1079500"/>
          <p14:tracePt t="150752" x="8048625" y="1130300"/>
          <p14:tracePt t="150760" x="8062913" y="1165225"/>
          <p14:tracePt t="150769" x="8070850" y="1165225"/>
          <p14:tracePt t="150776" x="8085138" y="1179513"/>
          <p14:tracePt t="150783" x="8091488" y="1193800"/>
          <p14:tracePt t="150791" x="8105775" y="1216025"/>
          <p14:tracePt t="150799" x="8120063" y="1238250"/>
          <p14:tracePt t="150807" x="8135938" y="1252538"/>
          <p14:tracePt t="150815" x="8142288" y="1266825"/>
          <p14:tracePt t="150823" x="8156575" y="1281113"/>
          <p14:tracePt t="150831" x="8164513" y="1295400"/>
          <p14:tracePt t="150837" x="8164513" y="1301750"/>
          <p14:tracePt t="150845" x="8164513" y="1309688"/>
          <p14:tracePt t="150978" x="8150225" y="1338263"/>
          <p14:tracePt t="150985" x="8099425" y="1403350"/>
          <p14:tracePt t="150991" x="8013700" y="1489075"/>
          <p14:tracePt t="150998" x="7897813" y="1611313"/>
          <p14:tracePt t="151006" x="7832725" y="1670050"/>
          <p14:tracePt t="151015" x="7739063" y="1763713"/>
          <p14:tracePt t="151023" x="7631113" y="1863725"/>
          <p14:tracePt t="151031" x="7553325" y="1928813"/>
          <p14:tracePt t="151038" x="7502525" y="1965325"/>
          <p14:tracePt t="151044" x="7459663" y="2000250"/>
          <p14:tracePt t="151052" x="7451725" y="2014538"/>
          <p14:tracePt t="151061" x="7445375" y="2028825"/>
          <p14:tracePt t="151068" x="7429500" y="2036763"/>
          <p14:tracePt t="151077" x="7423150" y="2051050"/>
          <p14:tracePt t="151085" x="7372350" y="2130425"/>
          <p14:tracePt t="151090" x="7258050" y="2259013"/>
          <p14:tracePt t="151098" x="6999288" y="2540000"/>
          <p14:tracePt t="151106" x="6746875" y="2792413"/>
          <p14:tracePt t="151115" x="6323013" y="3151188"/>
          <p14:tracePt t="151122" x="5848350" y="3562350"/>
          <p14:tracePt t="151131" x="5345113" y="3957638"/>
          <p14:tracePt t="151139" x="4984750" y="4216400"/>
          <p14:tracePt t="151145" x="4575175" y="4525963"/>
          <p14:tracePt t="151152" x="4251325" y="4735513"/>
          <p14:tracePt t="151160" x="4021138" y="4864100"/>
          <p14:tracePt t="151169" x="3856038" y="4965700"/>
          <p14:tracePt t="151177" x="3748088" y="5008563"/>
          <p14:tracePt t="151184" x="3668713" y="5059363"/>
          <p14:tracePt t="151190" x="3654425" y="5073650"/>
          <p14:tracePt t="151199" x="3646488" y="5094288"/>
          <p14:tracePt t="151206" x="3640138" y="5130800"/>
          <p14:tracePt t="151215" x="3625850" y="5173663"/>
          <p14:tracePt t="151223" x="3617913" y="5246688"/>
          <p14:tracePt t="151231" x="3595688" y="5340350"/>
          <p14:tracePt t="151238" x="3567113" y="5497513"/>
          <p14:tracePt t="151245" x="3546475" y="5591175"/>
          <p14:tracePt t="151252" x="3430588" y="5937250"/>
          <p14:tracePt t="151261" x="3322638" y="6159500"/>
          <p14:tracePt t="151268" x="3165475" y="6418263"/>
          <p14:tracePt t="151277" x="2963863" y="67135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E414-FECF-C647-FB2E-05F45CD8704C}"/>
              </a:ext>
            </a:extLst>
          </p:cNvPr>
          <p:cNvSpPr>
            <a:spLocks noGrp="1"/>
          </p:cNvSpPr>
          <p:nvPr>
            <p:ph type="title"/>
          </p:nvPr>
        </p:nvSpPr>
        <p:spPr>
          <a:xfrm>
            <a:off x="457200" y="-1005841"/>
            <a:ext cx="3200400" cy="2286000"/>
          </a:xfrm>
        </p:spPr>
        <p:txBody>
          <a:bodyPr/>
          <a:lstStyle/>
          <a:p>
            <a:r>
              <a:rPr lang="en-US" dirty="0"/>
              <a:t>What it is</a:t>
            </a:r>
          </a:p>
        </p:txBody>
      </p:sp>
      <p:sp>
        <p:nvSpPr>
          <p:cNvPr id="8" name="Text Placeholder 7">
            <a:extLst>
              <a:ext uri="{FF2B5EF4-FFF2-40B4-BE49-F238E27FC236}">
                <a16:creationId xmlns:a16="http://schemas.microsoft.com/office/drawing/2014/main" id="{ADE2550A-AC84-EDFF-511E-8BA989F1E8EE}"/>
              </a:ext>
            </a:extLst>
          </p:cNvPr>
          <p:cNvSpPr>
            <a:spLocks noGrp="1"/>
          </p:cNvSpPr>
          <p:nvPr>
            <p:ph type="body" sz="half" idx="2"/>
          </p:nvPr>
        </p:nvSpPr>
        <p:spPr>
          <a:xfrm>
            <a:off x="352273" y="1444716"/>
            <a:ext cx="3200400" cy="4433569"/>
          </a:xfrm>
        </p:spPr>
        <p:txBody>
          <a:bodyPr>
            <a:normAutofit/>
          </a:bodyPr>
          <a:lstStyle/>
          <a:p>
            <a:pPr marL="285750" indent="-285750">
              <a:buFont typeface="Arial" panose="020B0604020202020204" pitchFamily="34" charset="0"/>
              <a:buChar char="•"/>
            </a:pPr>
            <a:r>
              <a:rPr lang="en-US" sz="1800" dirty="0"/>
              <a:t>Single stair building </a:t>
            </a:r>
          </a:p>
          <a:p>
            <a:pPr marL="285750" indent="-285750">
              <a:buFont typeface="Arial" panose="020B0604020202020204" pitchFamily="34" charset="0"/>
              <a:buChar char="•"/>
            </a:pPr>
            <a:r>
              <a:rPr lang="en-US" sz="1800" dirty="0"/>
              <a:t>Dwellings exit to this staircase and a potential elevator’s landing</a:t>
            </a:r>
          </a:p>
          <a:p>
            <a:pPr marL="285750" indent="-285750">
              <a:buFont typeface="Arial" panose="020B0604020202020204" pitchFamily="34" charset="0"/>
              <a:buChar char="•"/>
            </a:pPr>
            <a:r>
              <a:rPr lang="en-US" sz="1800" dirty="0"/>
              <a:t>Can be placed one after the other, separated by air or a firewall (see pictures to right), indefinitely</a:t>
            </a:r>
          </a:p>
          <a:p>
            <a:pPr marL="285750" indent="-285750">
              <a:buFont typeface="Arial" panose="020B0604020202020204" pitchFamily="34" charset="0"/>
              <a:buChar char="•"/>
            </a:pPr>
            <a:r>
              <a:rPr lang="en-US" sz="1800" dirty="0"/>
              <a:t>It is also almost entirely illegal in the United States past 3 stories tall </a:t>
            </a:r>
            <a:endParaRPr lang="en-US" sz="1200" dirty="0"/>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05A92047-8151-198F-83AB-0E268931CF6A}"/>
              </a:ext>
            </a:extLst>
          </p:cNvPr>
          <p:cNvPicPr>
            <a:picLocks noChangeAspect="1"/>
          </p:cNvPicPr>
          <p:nvPr/>
        </p:nvPicPr>
        <p:blipFill>
          <a:blip r:embed="rId3"/>
          <a:stretch>
            <a:fillRect/>
          </a:stretch>
        </p:blipFill>
        <p:spPr>
          <a:xfrm>
            <a:off x="4095454" y="1774193"/>
            <a:ext cx="4970890" cy="4264837"/>
          </a:xfrm>
          <a:prstGeom prst="rect">
            <a:avLst/>
          </a:prstGeom>
        </p:spPr>
      </p:pic>
      <p:pic>
        <p:nvPicPr>
          <p:cNvPr id="12" name="Picture 11">
            <a:extLst>
              <a:ext uri="{FF2B5EF4-FFF2-40B4-BE49-F238E27FC236}">
                <a16:creationId xmlns:a16="http://schemas.microsoft.com/office/drawing/2014/main" id="{9F0D503A-9D42-7B8B-AE14-0ED722EDC356}"/>
              </a:ext>
            </a:extLst>
          </p:cNvPr>
          <p:cNvPicPr>
            <a:picLocks noChangeAspect="1"/>
          </p:cNvPicPr>
          <p:nvPr/>
        </p:nvPicPr>
        <p:blipFill>
          <a:blip r:embed="rId4"/>
          <a:stretch>
            <a:fillRect/>
          </a:stretch>
        </p:blipFill>
        <p:spPr>
          <a:xfrm rot="10800000">
            <a:off x="8942222" y="0"/>
            <a:ext cx="1943711" cy="6858000"/>
          </a:xfrm>
          <a:prstGeom prst="rect">
            <a:avLst/>
          </a:prstGeom>
        </p:spPr>
      </p:pic>
      <p:sp>
        <p:nvSpPr>
          <p:cNvPr id="13" name="AutoShape 2" descr="Small buildings in Munich">
            <a:extLst>
              <a:ext uri="{FF2B5EF4-FFF2-40B4-BE49-F238E27FC236}">
                <a16:creationId xmlns:a16="http://schemas.microsoft.com/office/drawing/2014/main" id="{2955BFCF-01E0-76F0-DEFF-E9BA45F3AE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4" descr="Small buildings in Munich">
            <a:extLst>
              <a:ext uri="{FF2B5EF4-FFF2-40B4-BE49-F238E27FC236}">
                <a16:creationId xmlns:a16="http://schemas.microsoft.com/office/drawing/2014/main" id="{B51DBD21-660D-BF8D-AC04-F15F834170C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5483BC2-4957-CF7F-E96A-5C76F5A7D467}"/>
              </a:ext>
            </a:extLst>
          </p:cNvPr>
          <p:cNvSpPr txBox="1"/>
          <p:nvPr/>
        </p:nvSpPr>
        <p:spPr>
          <a:xfrm>
            <a:off x="4295775" y="79830"/>
            <a:ext cx="5120514" cy="1200329"/>
          </a:xfrm>
          <a:prstGeom prst="rect">
            <a:avLst/>
          </a:prstGeom>
          <a:noFill/>
        </p:spPr>
        <p:txBody>
          <a:bodyPr wrap="square" rtlCol="0">
            <a:spAutoFit/>
          </a:bodyPr>
          <a:lstStyle/>
          <a:p>
            <a:endParaRPr lang="en-US" dirty="0"/>
          </a:p>
          <a:p>
            <a:endParaRPr lang="en-US" dirty="0"/>
          </a:p>
          <a:p>
            <a:r>
              <a:rPr lang="en-US" sz="3600" b="1" spc="-50" dirty="0">
                <a:latin typeface="+mj-lt"/>
                <a:ea typeface="+mj-ea"/>
                <a:cs typeface="+mj-cs"/>
              </a:rPr>
              <a:t>Modular Single-Stair Block</a:t>
            </a:r>
          </a:p>
        </p:txBody>
      </p:sp>
    </p:spTree>
    <p:extLst>
      <p:ext uri="{BB962C8B-B14F-4D97-AF65-F5344CB8AC3E}">
        <p14:creationId xmlns:p14="http://schemas.microsoft.com/office/powerpoint/2010/main" val="2827521239"/>
      </p:ext>
    </p:extLst>
  </p:cSld>
  <p:clrMapOvr>
    <a:masterClrMapping/>
  </p:clrMapOvr>
  <mc:AlternateContent xmlns:mc="http://schemas.openxmlformats.org/markup-compatibility/2006">
    <mc:Choice xmlns:p14="http://schemas.microsoft.com/office/powerpoint/2010/main" Requires="p14">
      <p:transition spd="slow" p14:dur="2000" advTm="59587"/>
    </mc:Choice>
    <mc:Fallback>
      <p:transition spd="slow" advTm="59587"/>
    </mc:Fallback>
  </mc:AlternateContent>
  <p:extLst>
    <p:ext uri="{3A86A75C-4F4B-4683-9AE1-C65F6400EC91}">
      <p14:laserTraceLst xmlns:p14="http://schemas.microsoft.com/office/powerpoint/2010/main">
        <p14:tracePtLst>
          <p14:tracePt t="635" x="1719263" y="6526213"/>
          <p14:tracePt t="643" x="1790700" y="6418263"/>
          <p14:tracePt t="652" x="1841500" y="6326188"/>
          <p14:tracePt t="659" x="1898650" y="6232525"/>
          <p14:tracePt t="668" x="1955800" y="6138863"/>
          <p14:tracePt t="675" x="2014538" y="6045200"/>
          <p14:tracePt t="682" x="2100263" y="5908675"/>
          <p14:tracePt t="690" x="2122488" y="5872163"/>
          <p14:tracePt t="698" x="2230438" y="5707063"/>
          <p14:tracePt t="706" x="2324100" y="5562600"/>
          <p14:tracePt t="713" x="2401888" y="5440363"/>
          <p14:tracePt t="722" x="2503488" y="5318125"/>
          <p14:tracePt t="727" x="2625725" y="5138738"/>
          <p14:tracePt t="736" x="2805113" y="4922838"/>
          <p14:tracePt t="744" x="2927350" y="4792663"/>
          <p14:tracePt t="752" x="2984500" y="4721225"/>
          <p14:tracePt t="759" x="3106738" y="4627563"/>
          <p14:tracePt t="769" x="3157538" y="4591050"/>
          <p14:tracePt t="776" x="3194050" y="4576763"/>
          <p14:tracePt t="781" x="3265488" y="4554538"/>
          <p14:tracePt t="790" x="3273425" y="4548188"/>
          <p14:tracePt t="798" x="3302000" y="4548188"/>
          <p14:tracePt t="806" x="3359150" y="4540250"/>
          <p14:tracePt t="813" x="3402013" y="4525963"/>
          <p14:tracePt t="822" x="3452813" y="4525963"/>
          <p14:tracePt t="829" x="3481388" y="4519613"/>
          <p14:tracePt t="835" x="3517900" y="4519613"/>
          <p14:tracePt t="843" x="3538538" y="4519613"/>
          <p14:tracePt t="853" x="3552825" y="4511675"/>
          <p14:tracePt t="860" x="3560763" y="4511675"/>
          <p14:tracePt t="891" x="3567113" y="4511675"/>
          <p14:tracePt t="5288" x="3567113" y="4505325"/>
          <p14:tracePt t="5681" x="3567113" y="4519613"/>
          <p14:tracePt t="5686" x="3603625" y="4568825"/>
          <p14:tracePt t="5695" x="3654425" y="4605338"/>
          <p14:tracePt t="5702" x="3762375" y="4721225"/>
          <p14:tracePt t="5710" x="3933825" y="4872038"/>
          <p14:tracePt t="5718" x="4121150" y="5030788"/>
          <p14:tracePt t="5723" x="4251325" y="5130800"/>
          <p14:tracePt t="5731" x="4424363" y="5253038"/>
          <p14:tracePt t="5740" x="4510088" y="5310188"/>
          <p14:tracePt t="5748" x="4624388" y="5383213"/>
          <p14:tracePt t="5756" x="4732338" y="5440363"/>
          <p14:tracePt t="5764" x="4797425" y="5468938"/>
          <p14:tracePt t="5771" x="4905375" y="5526088"/>
          <p14:tracePt t="5777" x="4991100" y="5576888"/>
          <p14:tracePt t="5785" x="5056188" y="5605463"/>
          <p14:tracePt t="5794" x="5084763" y="5619750"/>
          <p14:tracePt t="5801" x="5114925" y="5641975"/>
          <p14:tracePt t="5809" x="5129213" y="5648325"/>
          <p14:tracePt t="5895" x="5135563" y="5664200"/>
          <p14:tracePt t="5902" x="5149850" y="5692775"/>
          <p14:tracePt t="5910" x="5164138" y="5741988"/>
          <p14:tracePt t="5918" x="5186363" y="5821363"/>
          <p14:tracePt t="5926" x="5214938" y="5937250"/>
          <p14:tracePt t="5931" x="5221288" y="6022975"/>
          <p14:tracePt t="5940" x="5229225" y="6059488"/>
          <p14:tracePt t="5948" x="5251450" y="6094413"/>
          <p14:tracePt t="5956" x="5251450" y="6102350"/>
          <p14:tracePt t="6033" x="5243513" y="6102350"/>
          <p14:tracePt t="6040" x="5237163" y="6102350"/>
          <p14:tracePt t="6057" x="5229225" y="6102350"/>
          <p14:tracePt t="6096" x="5221288" y="6102350"/>
          <p14:tracePt t="6234" x="5229225" y="6102350"/>
          <p14:tracePt t="6240" x="5243513" y="6102350"/>
          <p14:tracePt t="6247" x="5272088" y="6102350"/>
          <p14:tracePt t="6256" x="5329238" y="6102350"/>
          <p14:tracePt t="6264" x="5394325" y="6088063"/>
          <p14:tracePt t="6272" x="5445125" y="6059488"/>
          <p14:tracePt t="6279" x="5502275" y="6037263"/>
          <p14:tracePt t="6286" x="5559425" y="5994400"/>
          <p14:tracePt t="6294" x="5610225" y="5965825"/>
          <p14:tracePt t="6301" x="5675313" y="5908675"/>
          <p14:tracePt t="6310" x="5711825" y="5872163"/>
          <p14:tracePt t="6319" x="5754688" y="5821363"/>
          <p14:tracePt t="6325" x="5775325" y="5792788"/>
          <p14:tracePt t="6331" x="5803900" y="5778500"/>
          <p14:tracePt t="6340" x="5826125" y="5749925"/>
          <p14:tracePt t="6347" x="5891213" y="5699125"/>
          <p14:tracePt t="6356" x="5948363" y="5656263"/>
          <p14:tracePt t="6363" x="5984875" y="5627688"/>
          <p14:tracePt t="6372" x="6034088" y="5584825"/>
          <p14:tracePt t="6379" x="6064250" y="5562600"/>
          <p14:tracePt t="6386" x="6099175" y="5511800"/>
          <p14:tracePt t="6393" x="6127750" y="5468938"/>
          <p14:tracePt t="6402" x="6149975" y="5432425"/>
          <p14:tracePt t="6409" x="6157913" y="5418138"/>
          <p14:tracePt t="6418" x="6164263" y="5403850"/>
          <p14:tracePt t="6474" x="6172200" y="5397500"/>
          <p14:tracePt t="6480" x="6178550" y="5389563"/>
          <p14:tracePt t="6485" x="6186488" y="5360988"/>
          <p14:tracePt t="6494" x="6186488" y="5354638"/>
          <p14:tracePt t="6502" x="6192838" y="5318125"/>
          <p14:tracePt t="6510" x="6200775" y="5275263"/>
          <p14:tracePt t="6518" x="6207125" y="5210175"/>
          <p14:tracePt t="6526" x="6221413" y="5138738"/>
          <p14:tracePt t="6534" x="6229350" y="5059363"/>
          <p14:tracePt t="6542" x="6257925" y="4943475"/>
          <p14:tracePt t="6548" x="6294438" y="4756150"/>
          <p14:tracePt t="6556" x="6329363" y="4641850"/>
          <p14:tracePt t="6564" x="6365875" y="4548188"/>
          <p14:tracePt t="6572" x="6388100" y="4491038"/>
          <p14:tracePt t="6580" x="6402388" y="4454525"/>
          <p14:tracePt t="6585" x="6408738" y="4425950"/>
          <p14:tracePt t="6594" x="6416675" y="4397375"/>
          <p14:tracePt t="6602" x="6423025" y="4383088"/>
          <p14:tracePt t="6610" x="6423025" y="4346575"/>
          <p14:tracePt t="6618" x="6437313" y="4318000"/>
          <p14:tracePt t="6625" x="6437313" y="4260850"/>
          <p14:tracePt t="6634" x="6437313" y="4246563"/>
          <p14:tracePt t="6639" x="6437313" y="4202113"/>
          <p14:tracePt t="6647" x="6437313" y="4152900"/>
          <p14:tracePt t="6657" x="6437313" y="4094163"/>
          <p14:tracePt t="6664" x="6437313" y="4008438"/>
          <p14:tracePt t="6672" x="6437313" y="3951288"/>
          <p14:tracePt t="6679" x="6437313" y="3929063"/>
          <p14:tracePt t="6688" x="6430963" y="3871913"/>
          <p14:tracePt t="6693" x="6423025" y="3798888"/>
          <p14:tracePt t="6702" x="6402388" y="3706813"/>
          <p14:tracePt t="6711" x="6365875" y="3605213"/>
          <p14:tracePt t="6718" x="6329363" y="3497263"/>
          <p14:tracePt t="6725" x="6280150" y="3332163"/>
          <p14:tracePt t="6734" x="6229350" y="3224213"/>
          <p14:tracePt t="6739" x="6186488" y="3144838"/>
          <p14:tracePt t="6748" x="6157913" y="3079750"/>
          <p14:tracePt t="6756" x="6149975" y="3059113"/>
          <p14:tracePt t="6764" x="6135688" y="3051175"/>
          <p14:tracePt t="6772" x="6135688" y="3043238"/>
          <p14:tracePt t="6779" x="6135688" y="3036888"/>
          <p14:tracePt t="6820" x="6121400" y="3036888"/>
          <p14:tracePt t="6825" x="6107113" y="3022600"/>
          <p14:tracePt t="6834" x="6078538" y="3014663"/>
          <p14:tracePt t="6840" x="6034088" y="2986088"/>
          <p14:tracePt t="6848" x="6005513" y="2979738"/>
          <p14:tracePt t="6856" x="5976938" y="2965450"/>
          <p14:tracePt t="6864" x="5948363" y="2951163"/>
          <p14:tracePt t="6872" x="5927725" y="2935288"/>
          <p14:tracePt t="6880" x="5905500" y="2921000"/>
          <p14:tracePt t="6888" x="5891213" y="2921000"/>
          <p14:tracePt t="6893" x="5883275" y="2914650"/>
          <p14:tracePt t="6902" x="5876925" y="2914650"/>
          <p14:tracePt t="6909" x="5868988" y="2906713"/>
          <p14:tracePt t="6918" x="5862638" y="2906713"/>
          <p14:tracePt t="6958" x="5854700" y="2900363"/>
          <p14:tracePt t="6964" x="5848350" y="2900363"/>
          <p14:tracePt t="6972" x="5840413" y="2892425"/>
          <p14:tracePt t="6980" x="5834063" y="2892425"/>
          <p14:tracePt t="7004" x="5834063" y="2886075"/>
          <p14:tracePt t="7010" x="5826125" y="2886075"/>
          <p14:tracePt t="7273" x="5819775" y="2878138"/>
          <p14:tracePt t="7281" x="5803900" y="2863850"/>
          <p14:tracePt t="7288" x="5789613" y="2849563"/>
          <p14:tracePt t="7296" x="5775325" y="2835275"/>
          <p14:tracePt t="7302" x="5754688" y="2813050"/>
          <p14:tracePt t="7309" x="5718175" y="2792413"/>
          <p14:tracePt t="7320" x="5689600" y="2770188"/>
          <p14:tracePt t="7326" x="5653088" y="2727325"/>
          <p14:tracePt t="7335" x="5603875" y="2698750"/>
          <p14:tracePt t="7343" x="5559425" y="2647950"/>
          <p14:tracePt t="7347" x="5524500" y="2619375"/>
          <p14:tracePt t="7356" x="5459413" y="2576513"/>
          <p14:tracePt t="7363" x="5430838" y="2547938"/>
          <p14:tracePt t="7372" x="5394325" y="2525713"/>
          <p14:tracePt t="7379" x="5345113" y="2482850"/>
          <p14:tracePt t="7388" x="5322888" y="2454275"/>
          <p14:tracePt t="7396" x="5294313" y="2432050"/>
          <p14:tracePt t="7402" x="5286375" y="2425700"/>
          <p14:tracePt t="7409" x="5265738" y="2411413"/>
          <p14:tracePt t="7419" x="5251450" y="2397125"/>
          <p14:tracePt t="7426" x="5237163" y="2389188"/>
          <p14:tracePt t="7434" x="5221288" y="2381250"/>
          <p14:tracePt t="7442" x="5214938" y="2374900"/>
          <p14:tracePt t="7447" x="5207000" y="2366963"/>
          <p14:tracePt t="7456" x="5192713" y="2360613"/>
          <p14:tracePt t="7472" x="5192713" y="2352675"/>
          <p14:tracePt t="7497" x="5186363" y="2352675"/>
          <p14:tracePt t="9337" x="5186363" y="2360613"/>
          <p14:tracePt t="9343" x="5186363" y="2403475"/>
          <p14:tracePt t="9350" x="5200650" y="2582863"/>
          <p14:tracePt t="9358" x="5200650" y="2713038"/>
          <p14:tracePt t="9366" x="5207000" y="2827338"/>
          <p14:tracePt t="9374" x="5207000" y="2971800"/>
          <p14:tracePt t="9382" x="5207000" y="3073400"/>
          <p14:tracePt t="9388" x="5207000" y="3130550"/>
          <p14:tracePt t="9396" x="5207000" y="3173413"/>
          <p14:tracePt t="9404" x="5207000" y="3209925"/>
          <p14:tracePt t="9412" x="5207000" y="3224213"/>
          <p14:tracePt t="9420" x="5207000" y="3230563"/>
          <p14:tracePt t="9436" x="5214938" y="3238500"/>
          <p14:tracePt t="9442" x="5229225" y="3252788"/>
          <p14:tracePt t="9449" x="5243513" y="3281363"/>
          <p14:tracePt t="9458" x="5251450" y="3295650"/>
          <p14:tracePt t="9465" x="5272088" y="3324225"/>
          <p14:tracePt t="9474" x="5300663" y="3367088"/>
          <p14:tracePt t="9482" x="5314950" y="3389313"/>
          <p14:tracePt t="9488" x="5322888" y="3397250"/>
          <p14:tracePt t="9496" x="5322888" y="3403600"/>
          <p14:tracePt t="9543" x="5322888" y="3417888"/>
          <p14:tracePt t="9551" x="5329238" y="3446463"/>
          <p14:tracePt t="9558" x="5351463" y="3511550"/>
          <p14:tracePt t="9566" x="5373688" y="3613150"/>
          <p14:tracePt t="9574" x="5394325" y="3721100"/>
          <p14:tracePt t="9582" x="5408613" y="3821113"/>
          <p14:tracePt t="9590" x="5416550" y="3922713"/>
          <p14:tracePt t="9596" x="5422900" y="3986213"/>
          <p14:tracePt t="9603" x="5437188" y="4044950"/>
          <p14:tracePt t="9612" x="5437188" y="4116388"/>
          <p14:tracePt t="9620" x="5437188" y="4173538"/>
          <p14:tracePt t="9627" x="5445125" y="4246563"/>
          <p14:tracePt t="9635" x="5459413" y="4352925"/>
          <p14:tracePt t="9641" x="5481638" y="4511675"/>
          <p14:tracePt t="9649" x="5495925" y="4641850"/>
          <p14:tracePt t="9657" x="5510213" y="4741863"/>
          <p14:tracePt t="9666" x="5530850" y="4864100"/>
          <p14:tracePt t="9673" x="5553075" y="4951413"/>
          <p14:tracePt t="9681" x="5559425" y="5000625"/>
          <p14:tracePt t="9689" x="5581650" y="5073650"/>
          <p14:tracePt t="9696" x="5595938" y="5124450"/>
          <p14:tracePt t="9703" x="5610225" y="5181600"/>
          <p14:tracePt t="9714" x="5638800" y="5289550"/>
          <p14:tracePt t="9721" x="5667375" y="5375275"/>
          <p14:tracePt t="9728" x="5689600" y="5411788"/>
          <p14:tracePt t="9736" x="5726113" y="5534025"/>
          <p14:tracePt t="9742" x="5768975" y="5648325"/>
          <p14:tracePt t="9750" x="5826125" y="5821363"/>
          <p14:tracePt t="9758" x="5854700" y="5886450"/>
          <p14:tracePt t="9767" x="5911850" y="6002338"/>
          <p14:tracePt t="9774" x="5984875" y="6080125"/>
          <p14:tracePt t="9782" x="6042025" y="6159500"/>
          <p14:tracePt t="9789" x="6064250" y="6188075"/>
          <p14:tracePt t="9796" x="6092825" y="6202363"/>
          <p14:tracePt t="9803" x="6107113" y="6210300"/>
          <p14:tracePt t="9812" x="6135688" y="6218238"/>
          <p14:tracePt t="9820" x="6164263" y="6218238"/>
          <p14:tracePt t="9828" x="6186488" y="6218238"/>
          <p14:tracePt t="9835" x="6207125" y="6218238"/>
          <p14:tracePt t="9841" x="6221413" y="6210300"/>
          <p14:tracePt t="9850" x="6249988" y="6173788"/>
          <p14:tracePt t="9858" x="6315075" y="6110288"/>
          <p14:tracePt t="9866" x="6337300" y="6059488"/>
          <p14:tracePt t="9874" x="6337300" y="6002338"/>
          <p14:tracePt t="9881" x="6337300" y="5943600"/>
          <p14:tracePt t="9889" x="6337300" y="5894388"/>
          <p14:tracePt t="9895" x="6323013" y="5880100"/>
          <p14:tracePt t="9903" x="6308725" y="5849938"/>
          <p14:tracePt t="9912" x="6294438" y="5829300"/>
          <p14:tracePt t="9921" x="6286500" y="5815013"/>
          <p14:tracePt t="9927" x="6272213" y="5807075"/>
          <p14:tracePt t="9935" x="6257925" y="5792788"/>
          <p14:tracePt t="9944" x="6243638" y="5786438"/>
          <p14:tracePt t="9949" x="6229350" y="5778500"/>
          <p14:tracePt t="9958" x="6221413" y="5772150"/>
          <p14:tracePt t="9966" x="6200775" y="5749925"/>
          <p14:tracePt t="9973" x="6186488" y="5741988"/>
          <p14:tracePt t="9981" x="6113463" y="5670550"/>
          <p14:tracePt t="9990" x="6049963" y="5605463"/>
          <p14:tracePt t="9995" x="5934075" y="5476875"/>
          <p14:tracePt t="10004" x="5891213" y="5440363"/>
          <p14:tracePt t="10012" x="5775325" y="5310188"/>
          <p14:tracePt t="10019" x="5718175" y="5232400"/>
          <p14:tracePt t="10027" x="5667375" y="5167313"/>
          <p14:tracePt t="10035" x="5646738" y="5130800"/>
          <p14:tracePt t="10043" x="5618163" y="5094288"/>
          <p14:tracePt t="10051" x="5589588" y="5051425"/>
          <p14:tracePt t="10066" x="5581650" y="5037138"/>
          <p14:tracePt t="10074" x="5581650" y="5030788"/>
          <p14:tracePt t="10081" x="5581650" y="5022850"/>
          <p14:tracePt t="10090" x="5581650" y="5016500"/>
          <p14:tracePt t="10096" x="5575300" y="5008563"/>
          <p14:tracePt t="10103" x="5567363" y="4986338"/>
          <p14:tracePt t="10112" x="5567363" y="4965700"/>
          <p14:tracePt t="10119" x="5538788" y="4922838"/>
          <p14:tracePt t="10128" x="5530850" y="4886325"/>
          <p14:tracePt t="10136" x="5524500" y="4864100"/>
          <p14:tracePt t="10145" x="5510213" y="4843463"/>
          <p14:tracePt t="10150" x="5502275" y="4814888"/>
          <p14:tracePt t="10158" x="5487988" y="4800600"/>
          <p14:tracePt t="10166" x="5481638" y="4778375"/>
          <p14:tracePt t="10175" x="5481638" y="4764088"/>
          <p14:tracePt t="10182" x="5473700" y="4741863"/>
          <p14:tracePt t="10190" x="5467350" y="4727575"/>
          <p14:tracePt t="10198" x="5467350" y="4692650"/>
          <p14:tracePt t="10204" x="5467350" y="4670425"/>
          <p14:tracePt t="10212" x="5459413" y="4627563"/>
          <p14:tracePt t="10220" x="5459413" y="4568825"/>
          <p14:tracePt t="10228" x="5459413" y="4519613"/>
          <p14:tracePt t="10236" x="5445125" y="4460875"/>
          <p14:tracePt t="10244" x="5445125" y="4389438"/>
          <p14:tracePt t="10249" x="5445125" y="4318000"/>
          <p14:tracePt t="10258" x="5445125" y="4275138"/>
          <p14:tracePt t="10266" x="5437188" y="4210050"/>
          <p14:tracePt t="10274" x="5437188" y="4187825"/>
          <p14:tracePt t="10282" x="5437188" y="4144963"/>
          <p14:tracePt t="10290" x="5430838" y="4087813"/>
          <p14:tracePt t="10298" x="5430838" y="4037013"/>
          <p14:tracePt t="10303" x="5430838" y="4008438"/>
          <p14:tracePt t="10319" x="5430838" y="3892550"/>
          <p14:tracePt t="10328" x="5437188" y="3829050"/>
          <p14:tracePt t="10336" x="5437188" y="3798888"/>
          <p14:tracePt t="10343" x="5451475" y="3756025"/>
          <p14:tracePt t="10349" x="5459413" y="3721100"/>
          <p14:tracePt t="10357" x="5459413" y="3690938"/>
          <p14:tracePt t="10367" x="5459413" y="3648075"/>
          <p14:tracePt t="10374" x="5467350" y="3598863"/>
          <p14:tracePt t="10382" x="5467350" y="3568700"/>
          <p14:tracePt t="10390" x="5467350" y="3525838"/>
          <p14:tracePt t="10398" x="5467350" y="3490913"/>
          <p14:tracePt t="10404" x="5467350" y="3440113"/>
          <p14:tracePt t="10411" x="5467350" y="3375025"/>
          <p14:tracePt t="10420" x="5467350" y="3317875"/>
          <p14:tracePt t="10427" x="5467350" y="3259138"/>
          <p14:tracePt t="10435" x="5467350" y="3244850"/>
          <p14:tracePt t="10504" x="5473700" y="3252788"/>
          <p14:tracePt t="10512" x="5487988" y="3281363"/>
          <p14:tracePt t="10520" x="5530850" y="3346450"/>
          <p14:tracePt t="10529" x="5545138" y="3375025"/>
          <p14:tracePt t="10536" x="5575300" y="3454400"/>
          <p14:tracePt t="10544" x="5675313" y="3633788"/>
          <p14:tracePt t="10552" x="5718175" y="3741738"/>
          <p14:tracePt t="10558" x="5797550" y="3878263"/>
          <p14:tracePt t="10566" x="5854700" y="3979863"/>
          <p14:tracePt t="10574" x="5897563" y="4087813"/>
          <p14:tracePt t="10582" x="5956300" y="4181475"/>
          <p14:tracePt t="10590" x="5991225" y="4246563"/>
          <p14:tracePt t="10597" x="6013450" y="4303713"/>
          <p14:tracePt t="10605" x="6019800" y="4332288"/>
          <p14:tracePt t="10611" x="6019800" y="4360863"/>
          <p14:tracePt t="10619" x="6027738" y="4397375"/>
          <p14:tracePt t="10628" x="6027738" y="4425950"/>
          <p14:tracePt t="10636" x="6027738" y="4468813"/>
          <p14:tracePt t="10643" x="6034088" y="4519613"/>
          <p14:tracePt t="10651" x="6034088" y="4576763"/>
          <p14:tracePt t="10658" x="6034088" y="4692650"/>
          <p14:tracePt t="10666" x="6034088" y="4778375"/>
          <p14:tracePt t="10673" x="6049963" y="4878388"/>
          <p14:tracePt t="10681" x="6070600" y="4943475"/>
          <p14:tracePt t="10689" x="6092825" y="5087938"/>
          <p14:tracePt t="10698" x="6107113" y="5108575"/>
          <p14:tracePt t="10706" x="6121400" y="5173663"/>
          <p14:tracePt t="10711" x="6135688" y="5224463"/>
          <p14:tracePt t="10720" x="6157913" y="5260975"/>
          <p14:tracePt t="10728" x="6164263" y="5295900"/>
          <p14:tracePt t="10736" x="6172200" y="5318125"/>
          <p14:tracePt t="10743" x="6178550" y="5354638"/>
          <p14:tracePt t="10752" x="6186488" y="5375275"/>
          <p14:tracePt t="10758" x="6192838" y="5397500"/>
          <p14:tracePt t="10766" x="6215063" y="5411788"/>
          <p14:tracePt t="10774" x="6221413" y="5432425"/>
          <p14:tracePt t="10782" x="6229350" y="5448300"/>
          <p14:tracePt t="10799" x="6229350" y="5454650"/>
          <p14:tracePt t="10820" x="6235700" y="5454650"/>
          <p14:tracePt t="10962" x="6235700" y="5476875"/>
          <p14:tracePt t="10966" x="6235700" y="5519738"/>
          <p14:tracePt t="10974" x="6235700" y="5562600"/>
          <p14:tracePt t="10981" x="6235700" y="5613400"/>
          <p14:tracePt t="10990" x="6235700" y="5641975"/>
          <p14:tracePt t="10998" x="6243638" y="5678488"/>
          <p14:tracePt t="11007" x="6272213" y="5764213"/>
          <p14:tracePt t="11012" x="6280150" y="5821363"/>
          <p14:tracePt t="11019" x="6300788" y="5943600"/>
          <p14:tracePt t="11028" x="6323013" y="6002338"/>
          <p14:tracePt t="11036" x="6323013" y="6008688"/>
          <p14:tracePt t="11044" x="6329363" y="6022975"/>
          <p14:tracePt t="11052" x="6337300" y="6030913"/>
          <p14:tracePt t="11059" x="6351588" y="6037263"/>
          <p14:tracePt t="11065" x="6351588" y="6045200"/>
          <p14:tracePt t="11330" x="6357938" y="6045200"/>
          <p14:tracePt t="11706" x="6357938" y="6037263"/>
          <p14:tracePt t="11730" x="6357938" y="6030913"/>
          <p14:tracePt t="11762" x="6357938" y="6022975"/>
          <p14:tracePt t="11853" x="6365875" y="6022975"/>
          <p14:tracePt t="13431" x="6365875" y="6030913"/>
          <p14:tracePt t="20443" x="6351588" y="6022975"/>
          <p14:tracePt t="20450" x="6315075" y="5988050"/>
          <p14:tracePt t="20458" x="6264275" y="5943600"/>
          <p14:tracePt t="20465" x="6249988" y="5929313"/>
          <p14:tracePt t="20474" x="6243638" y="5922963"/>
          <p14:tracePt t="21645" x="6235700" y="5922963"/>
          <p14:tracePt t="21667" x="6229350" y="5929313"/>
          <p14:tracePt t="21721" x="6215063" y="5929313"/>
          <p14:tracePt t="21729" x="6192838" y="5929313"/>
          <p14:tracePt t="21737" x="6172200" y="5937250"/>
          <p14:tracePt t="21753" x="6164263" y="5943600"/>
          <p14:tracePt t="21768" x="6157913" y="5943600"/>
          <p14:tracePt t="21783" x="6149975" y="5943600"/>
          <p14:tracePt t="21790" x="6142038" y="5951538"/>
          <p14:tracePt t="21798" x="6135688" y="5951538"/>
          <p14:tracePt t="21807" x="6127750" y="5957888"/>
          <p14:tracePt t="21811" x="6121400" y="5957888"/>
          <p14:tracePt t="21819" x="6113463" y="5957888"/>
          <p14:tracePt t="21828" x="6113463" y="5965825"/>
          <p14:tracePt t="21836" x="6107113" y="5965825"/>
          <p14:tracePt t="21855" x="6099175" y="5972175"/>
          <p14:tracePt t="21900" x="6092825" y="5972175"/>
          <p14:tracePt t="22492" x="6084888" y="5972175"/>
          <p14:tracePt t="22536" x="6078538" y="5972175"/>
          <p14:tracePt t="22543" x="6070600" y="5972175"/>
          <p14:tracePt t="22561" x="6064250" y="5972175"/>
          <p14:tracePt t="22583" x="6064250" y="5965825"/>
          <p14:tracePt t="22606" x="6056313" y="5957888"/>
          <p14:tracePt t="22614" x="6056313" y="5951538"/>
          <p14:tracePt t="22619" x="6056313" y="5943600"/>
          <p14:tracePt t="22628" x="6056313" y="5937250"/>
          <p14:tracePt t="22636" x="6056313" y="5915025"/>
          <p14:tracePt t="22644" x="6056313" y="5886450"/>
          <p14:tracePt t="22653" x="6056313" y="5864225"/>
          <p14:tracePt t="22660" x="6056313" y="5835650"/>
          <p14:tracePt t="22691" x="6056313" y="5829300"/>
          <p14:tracePt t="22700" x="6064250" y="5829300"/>
          <p14:tracePt t="22706" x="6064250" y="5821363"/>
          <p14:tracePt t="22715" x="6064250" y="5815013"/>
          <p14:tracePt t="22722" x="6070600" y="5800725"/>
          <p14:tracePt t="22727" x="6078538" y="5778500"/>
          <p14:tracePt t="22736" x="6092825" y="5749925"/>
          <p14:tracePt t="22743" x="6107113" y="5727700"/>
          <p14:tracePt t="22752" x="6135688" y="5707063"/>
          <p14:tracePt t="22759" x="6149975" y="5678488"/>
          <p14:tracePt t="22768" x="6172200" y="5656263"/>
          <p14:tracePt t="22774" x="6192838" y="5641975"/>
          <p14:tracePt t="22781" x="6192838" y="5634038"/>
          <p14:tracePt t="22790" x="6200775" y="5627688"/>
          <p14:tracePt t="22798" x="6200775" y="5613400"/>
          <p14:tracePt t="22806" x="6200775" y="5605463"/>
          <p14:tracePt t="22813" x="6207125" y="5599113"/>
          <p14:tracePt t="22822" x="6207125" y="5584825"/>
          <p14:tracePt t="22827" x="6221413" y="5570538"/>
          <p14:tracePt t="22835" x="6229350" y="5562600"/>
          <p14:tracePt t="22843" x="6235700" y="5556250"/>
          <p14:tracePt t="22852" x="6243638" y="5548313"/>
          <p14:tracePt t="22859" x="6249988" y="5548313"/>
          <p14:tracePt t="22868" x="6257925" y="5548313"/>
          <p14:tracePt t="22875" x="6264275" y="5540375"/>
          <p14:tracePt t="22956" x="6272213" y="5540375"/>
          <p14:tracePt t="22977" x="6280150" y="5540375"/>
          <p14:tracePt t="22992" x="6286500" y="5540375"/>
          <p14:tracePt t="22998" x="6286500" y="5548313"/>
          <p14:tracePt t="23023" x="6308725" y="5570538"/>
          <p14:tracePt t="23028" x="6323013" y="5584825"/>
          <p14:tracePt t="23036" x="6372225" y="5599113"/>
          <p14:tracePt t="23044" x="6488113" y="5627688"/>
          <p14:tracePt t="23053" x="6516688" y="5634038"/>
          <p14:tracePt t="23059" x="6653213" y="5641975"/>
          <p14:tracePt t="23068" x="6775450" y="5641975"/>
          <p14:tracePt t="23076" x="6854825" y="5641975"/>
          <p14:tracePt t="23081" x="6911975" y="5641975"/>
          <p14:tracePt t="23090" x="6954838" y="5634038"/>
          <p14:tracePt t="23097" x="6985000" y="5627688"/>
          <p14:tracePt t="23106" x="6999288" y="5605463"/>
          <p14:tracePt t="23129" x="7005638" y="5584825"/>
          <p14:tracePt t="23135" x="7019925" y="5534025"/>
          <p14:tracePt t="23144" x="7034213" y="5491163"/>
          <p14:tracePt t="23153" x="7034213" y="5454650"/>
          <p14:tracePt t="23159" x="7034213" y="5440363"/>
          <p14:tracePt t="23168" x="7034213" y="5426075"/>
          <p14:tracePt t="23199" x="7019925" y="5426075"/>
          <p14:tracePt t="23207" x="6999288" y="5426075"/>
          <p14:tracePt t="23214" x="6940550" y="5448300"/>
          <p14:tracePt t="23222" x="6891338" y="5462588"/>
          <p14:tracePt t="23230" x="6826250" y="5505450"/>
          <p14:tracePt t="23236" x="6704013" y="5570538"/>
          <p14:tracePt t="23243" x="6567488" y="5641975"/>
          <p14:tracePt t="23252" x="6502400" y="5670550"/>
          <p14:tracePt t="23259" x="6423025" y="5707063"/>
          <p14:tracePt t="23267" x="6380163" y="5727700"/>
          <p14:tracePt t="23275" x="6337300" y="5756275"/>
          <p14:tracePt t="23281" x="6323013" y="5764213"/>
          <p14:tracePt t="23290" x="6315075" y="5778500"/>
          <p14:tracePt t="23378" x="6315075" y="5772150"/>
          <p14:tracePt t="23381" x="6323013" y="5756275"/>
          <p14:tracePt t="23390" x="6337300" y="5721350"/>
          <p14:tracePt t="23397" x="6351588" y="5684838"/>
          <p14:tracePt t="23406" x="6357938" y="5664200"/>
          <p14:tracePt t="23414" x="6380163" y="5627688"/>
          <p14:tracePt t="23422" x="6394450" y="5605463"/>
          <p14:tracePt t="23431" x="6423025" y="5556250"/>
          <p14:tracePt t="23437" x="6437313" y="5505450"/>
          <p14:tracePt t="23443" x="6473825" y="5454650"/>
          <p14:tracePt t="23453" x="6502400" y="5418138"/>
          <p14:tracePt t="23460" x="6516688" y="5368925"/>
          <p14:tracePt t="23468" x="6538913" y="5310188"/>
          <p14:tracePt t="23476" x="6553200" y="5246688"/>
          <p14:tracePt t="23482" x="6567488" y="5187950"/>
          <p14:tracePt t="23490" x="6581775" y="5153025"/>
          <p14:tracePt t="23497" x="6588125" y="5037138"/>
          <p14:tracePt t="23506" x="6588125" y="4951413"/>
          <p14:tracePt t="23514" x="6588125" y="4821238"/>
          <p14:tracePt t="23522" x="6588125" y="4749800"/>
          <p14:tracePt t="23530" x="6588125" y="4713288"/>
          <p14:tracePt t="23536" x="6588125" y="4670425"/>
          <p14:tracePt t="23545" x="6581775" y="4641850"/>
          <p14:tracePt t="23553" x="6573838" y="4613275"/>
          <p14:tracePt t="23559" x="6567488" y="4591050"/>
          <p14:tracePt t="23569" x="6553200" y="4554538"/>
          <p14:tracePt t="23576" x="6553200" y="4548188"/>
          <p14:tracePt t="23584" x="6538913" y="4511675"/>
          <p14:tracePt t="23590" x="6530975" y="4497388"/>
          <p14:tracePt t="23598" x="6516688" y="4460875"/>
          <p14:tracePt t="23606" x="6510338" y="4440238"/>
          <p14:tracePt t="23614" x="6488113" y="4411663"/>
          <p14:tracePt t="23622" x="6473825" y="4368800"/>
          <p14:tracePt t="23630" x="6437313" y="4303713"/>
          <p14:tracePt t="23636" x="6416675" y="4230688"/>
          <p14:tracePt t="23644" x="6388100" y="4152900"/>
          <p14:tracePt t="23653" x="6343650" y="4073525"/>
          <p14:tracePt t="23660" x="6294438" y="3994150"/>
          <p14:tracePt t="23668" x="6215063" y="3886200"/>
          <p14:tracePt t="23676" x="6127750" y="3778250"/>
          <p14:tracePt t="23683" x="6078538" y="3735388"/>
          <p14:tracePt t="23690" x="5999163" y="3690938"/>
          <p14:tracePt t="23698" x="5962650" y="3676650"/>
          <p14:tracePt t="23706" x="5897563" y="3656013"/>
          <p14:tracePt t="23714" x="5840413" y="3641725"/>
          <p14:tracePt t="23722" x="5775325" y="3633788"/>
          <p14:tracePt t="23729" x="5718175" y="3627438"/>
          <p14:tracePt t="23736" x="5661025" y="3627438"/>
          <p14:tracePt t="23744" x="5603875" y="3627438"/>
          <p14:tracePt t="23752" x="5538788" y="3648075"/>
          <p14:tracePt t="23760" x="5459413" y="3670300"/>
          <p14:tracePt t="23769" x="5394325" y="3713163"/>
          <p14:tracePt t="23775" x="5280025" y="3784600"/>
          <p14:tracePt t="23784" x="5172075" y="3857625"/>
          <p14:tracePt t="23790" x="5064125" y="3951288"/>
          <p14:tracePt t="23798" x="4913313" y="4108450"/>
          <p14:tracePt t="23806" x="4826000" y="4216400"/>
          <p14:tracePt t="23814" x="4783138" y="4289425"/>
          <p14:tracePt t="23822" x="4689475" y="4525963"/>
          <p14:tracePt t="23830" x="4668838" y="4619625"/>
          <p14:tracePt t="23838" x="4646613" y="4800600"/>
          <p14:tracePt t="23843" x="4646613" y="4929188"/>
          <p14:tracePt t="23852" x="4646613" y="5145088"/>
          <p14:tracePt t="23859" x="4660900" y="5281613"/>
          <p14:tracePt t="23868" x="4740275" y="5454650"/>
          <p14:tracePt t="23876" x="4826000" y="5548313"/>
          <p14:tracePt t="23884" x="4862513" y="5591175"/>
          <p14:tracePt t="23890" x="4999038" y="5634038"/>
          <p14:tracePt t="23897" x="5135563" y="5648325"/>
          <p14:tracePt t="23906" x="5294313" y="5648325"/>
          <p14:tracePt t="23914" x="5437188" y="5641975"/>
          <p14:tracePt t="23922" x="5740400" y="5570538"/>
          <p14:tracePt t="23930" x="5948363" y="5491163"/>
          <p14:tracePt t="23938" x="6172200" y="5375275"/>
          <p14:tracePt t="23944" x="6351588" y="5260975"/>
          <p14:tracePt t="23952" x="6602413" y="5030788"/>
          <p14:tracePt t="23960" x="6718300" y="4892675"/>
          <p14:tracePt t="23968" x="6897688" y="4633913"/>
          <p14:tracePt t="23976" x="6970713" y="4511675"/>
          <p14:tracePt t="23983" x="6991350" y="4418013"/>
          <p14:tracePt t="23990" x="7042150" y="4275138"/>
          <p14:tracePt t="23997" x="7062788" y="4181475"/>
          <p14:tracePt t="24006" x="7062788" y="4108450"/>
          <p14:tracePt t="24013" x="7062788" y="4065588"/>
          <p14:tracePt t="24022" x="7062788" y="4008438"/>
          <p14:tracePt t="24030" x="7062788" y="3957638"/>
          <p14:tracePt t="24038" x="7042150" y="3900488"/>
          <p14:tracePt t="24044" x="7027863" y="3863975"/>
          <p14:tracePt t="24053" x="7019925" y="3829050"/>
          <p14:tracePt t="24059" x="7013575" y="3806825"/>
          <p14:tracePt t="24067" x="7005638" y="3792538"/>
          <p14:tracePt t="24075" x="7005638" y="3784600"/>
          <p14:tracePt t="24124" x="6999288" y="3784600"/>
          <p14:tracePt t="24130" x="6985000" y="3784600"/>
          <p14:tracePt t="24138" x="6970713" y="3806825"/>
          <p14:tracePt t="24145" x="6948488" y="3835400"/>
          <p14:tracePt t="24152" x="6919913" y="3857625"/>
          <p14:tracePt t="24160" x="6891338" y="3906838"/>
          <p14:tracePt t="24167" x="6862763" y="3971925"/>
          <p14:tracePt t="24175" x="6854825" y="4000500"/>
          <p14:tracePt t="24184" x="6840538" y="4044950"/>
          <p14:tracePt t="24192" x="6840538" y="4059238"/>
          <p14:tracePt t="24197" x="6832600" y="4079875"/>
          <p14:tracePt t="24206" x="6832600" y="4094163"/>
          <p14:tracePt t="24214" x="6832600" y="4108450"/>
          <p14:tracePt t="24222" x="6826250" y="4130675"/>
          <p14:tracePt t="24230" x="6826250" y="4167188"/>
          <p14:tracePt t="24238" x="6826250" y="4195763"/>
          <p14:tracePt t="24246" x="6826250" y="4238625"/>
          <p14:tracePt t="24252" x="6846888" y="4275138"/>
          <p14:tracePt t="24260" x="6854825" y="4281488"/>
          <p14:tracePt t="24268" x="6869113" y="4303713"/>
          <p14:tracePt t="24275" x="6891338" y="4324350"/>
          <p14:tracePt t="24283" x="6905625" y="4346575"/>
          <p14:tracePt t="24291" x="6911975" y="4346575"/>
          <p14:tracePt t="24297" x="6919913" y="4360863"/>
          <p14:tracePt t="24306" x="6926263" y="4368800"/>
          <p14:tracePt t="24314" x="6934200" y="4375150"/>
          <p14:tracePt t="24353" x="6948488" y="4375150"/>
          <p14:tracePt t="24361" x="6970713" y="4360863"/>
          <p14:tracePt t="24368" x="7013575" y="4332288"/>
          <p14:tracePt t="24375" x="7099300" y="4275138"/>
          <p14:tracePt t="24384" x="7207250" y="4181475"/>
          <p14:tracePt t="24391" x="7315200" y="4094163"/>
          <p14:tracePt t="24397" x="7459663" y="3957638"/>
          <p14:tracePt t="24406" x="7596188" y="3835400"/>
          <p14:tracePt t="24414" x="7818438" y="3633788"/>
          <p14:tracePt t="24422" x="7912100" y="3554413"/>
          <p14:tracePt t="24430" x="7977188" y="3497263"/>
          <p14:tracePt t="24438" x="7997825" y="3482975"/>
          <p14:tracePt t="24445" x="8005763" y="3475038"/>
          <p14:tracePt t="24501" x="7991475" y="3482975"/>
          <p14:tracePt t="24507" x="7977188" y="3505200"/>
          <p14:tracePt t="24513" x="7905750" y="3568700"/>
          <p14:tracePt t="24522" x="7869238" y="3605213"/>
          <p14:tracePt t="24530" x="7761288" y="3713163"/>
          <p14:tracePt t="24538" x="7659688" y="3798888"/>
          <p14:tracePt t="24545" x="7596188" y="3849688"/>
          <p14:tracePt t="24552" x="7459663" y="4000500"/>
          <p14:tracePt t="24560" x="7408863" y="4051300"/>
          <p14:tracePt t="24568" x="7386638" y="4079875"/>
          <p14:tracePt t="24576" x="7358063" y="4116388"/>
          <p14:tracePt t="24584" x="7351713" y="4122738"/>
          <p14:tracePt t="24607" x="7351713" y="4130675"/>
          <p14:tracePt t="24616" x="7343775" y="4152900"/>
          <p14:tracePt t="24622" x="7343775" y="4181475"/>
          <p14:tracePt t="24630" x="7343775" y="4195763"/>
          <p14:tracePt t="24638" x="7343775" y="4230688"/>
          <p14:tracePt t="24646" x="7343775" y="4252913"/>
          <p14:tracePt t="24653" x="7343775" y="4275138"/>
          <p14:tracePt t="24659" x="7351713" y="4289425"/>
          <p14:tracePt t="24667" x="7351713" y="4295775"/>
          <p14:tracePt t="24693" x="7358063" y="4295775"/>
          <p14:tracePt t="24706" x="7366000" y="4295775"/>
          <p14:tracePt t="24716" x="7372350" y="4295775"/>
          <p14:tracePt t="24721" x="7380288" y="4295775"/>
          <p14:tracePt t="24729" x="7408863" y="4281488"/>
          <p14:tracePt t="24738" x="7429500" y="4267200"/>
          <p14:tracePt t="24745" x="7473950" y="4246563"/>
          <p14:tracePt t="24753" x="7553325" y="4216400"/>
          <p14:tracePt t="24759" x="7631113" y="4181475"/>
          <p14:tracePt t="24768" x="7739063" y="4122738"/>
          <p14:tracePt t="24776" x="7875588" y="4030663"/>
          <p14:tracePt t="24784" x="7997825" y="3951288"/>
          <p14:tracePt t="24792" x="8105775" y="3863975"/>
          <p14:tracePt t="24800" x="8170863" y="3806825"/>
          <p14:tracePt t="24806" x="8250238" y="3749675"/>
          <p14:tracePt t="24814" x="8278813" y="3735388"/>
          <p14:tracePt t="24871" x="8272463" y="3749675"/>
          <p14:tracePt t="24876" x="8235950" y="3784600"/>
          <p14:tracePt t="24884" x="8178800" y="3829050"/>
          <p14:tracePt t="24892" x="8128000" y="3878263"/>
          <p14:tracePt t="24900" x="8077200" y="3922713"/>
          <p14:tracePt t="24908" x="8034338" y="3957638"/>
          <p14:tracePt t="24913" x="8027988" y="3965575"/>
          <p14:tracePt t="24961" x="8034338" y="3957638"/>
          <p14:tracePt t="24968" x="8077200" y="3922713"/>
          <p14:tracePt t="24977" x="8156575" y="3843338"/>
          <p14:tracePt t="24984" x="8250238" y="3770313"/>
          <p14:tracePt t="24991" x="8321675" y="3713163"/>
          <p14:tracePt t="25000" x="8372475" y="3684588"/>
          <p14:tracePt t="25008" x="8423275" y="3656013"/>
          <p14:tracePt t="25014" x="8437563" y="3648075"/>
          <p14:tracePt t="25021" x="8443913" y="3641725"/>
          <p14:tracePt t="25038" x="8443913" y="3633788"/>
          <p14:tracePt t="25047" x="8451850" y="3627438"/>
          <p14:tracePt t="25053" x="8472488" y="3613150"/>
          <p14:tracePt t="25060" x="8488363" y="3590925"/>
          <p14:tracePt t="25068" x="8523288" y="3562350"/>
          <p14:tracePt t="25076" x="8580438" y="3497263"/>
          <p14:tracePt t="25083" x="8596313" y="3482975"/>
          <p14:tracePt t="25092" x="8667750" y="3411538"/>
          <p14:tracePt t="25100" x="8724900" y="3346450"/>
          <p14:tracePt t="25106" x="8818563" y="3259138"/>
          <p14:tracePt t="25113" x="8926513" y="3181350"/>
          <p14:tracePt t="25122" x="9020175" y="3094038"/>
          <p14:tracePt t="25130" x="9113838" y="3036888"/>
          <p14:tracePt t="25137" x="9236075" y="2935288"/>
          <p14:tracePt t="25146" x="9372600" y="2878138"/>
          <p14:tracePt t="25153" x="9458325" y="2835275"/>
          <p14:tracePt t="25159" x="9537700" y="2798763"/>
          <p14:tracePt t="25167" x="9602788" y="2770188"/>
          <p14:tracePt t="25176" x="9639300" y="2755900"/>
          <p14:tracePt t="25183" x="9653588" y="2749550"/>
          <p14:tracePt t="25248" x="9645650" y="2749550"/>
          <p14:tracePt t="25254" x="9631363" y="2749550"/>
          <p14:tracePt t="25262" x="9617075" y="2770188"/>
          <p14:tracePt t="25268" x="9588500" y="2784475"/>
          <p14:tracePt t="25275" x="9566275" y="2798763"/>
          <p14:tracePt t="25283" x="9545638" y="2813050"/>
          <p14:tracePt t="25292" x="9523413" y="2827338"/>
          <p14:tracePt t="25299" x="9509125" y="2835275"/>
          <p14:tracePt t="25319" x="9501188" y="2849563"/>
          <p14:tracePt t="25322" x="9494838" y="2857500"/>
          <p14:tracePt t="25377" x="9486900" y="2857500"/>
          <p14:tracePt t="25454" x="9486900" y="2863850"/>
          <p14:tracePt t="25509" x="9486900" y="2871788"/>
          <p14:tracePt t="25516" x="9480550" y="2892425"/>
          <p14:tracePt t="25522" x="9458325" y="2951163"/>
          <p14:tracePt t="25530" x="9423400" y="3051175"/>
          <p14:tracePt t="25537" x="9401175" y="3130550"/>
          <p14:tracePt t="25545" x="9372600" y="3216275"/>
          <p14:tracePt t="25554" x="9336088" y="3309938"/>
          <p14:tracePt t="25562" x="9301163" y="3397250"/>
          <p14:tracePt t="25568" x="9264650" y="3519488"/>
          <p14:tracePt t="25575" x="9250363" y="3568700"/>
          <p14:tracePt t="25584" x="9213850" y="3698875"/>
          <p14:tracePt t="25591" x="9185275" y="3798888"/>
          <p14:tracePt t="25600" x="9142413" y="3951288"/>
          <p14:tracePt t="25608" x="9105900" y="4065588"/>
          <p14:tracePt t="25616" x="9091613" y="4130675"/>
          <p14:tracePt t="25622" x="9055100" y="4260850"/>
          <p14:tracePt t="25630" x="9055100" y="4295775"/>
          <p14:tracePt t="25637" x="9048750" y="4375150"/>
          <p14:tracePt t="25646" x="9026525" y="4476750"/>
          <p14:tracePt t="25653" x="9026525" y="4505325"/>
          <p14:tracePt t="25663" x="9012238" y="4562475"/>
          <p14:tracePt t="25668" x="8991600" y="4641850"/>
          <p14:tracePt t="25675" x="8983663" y="4670425"/>
          <p14:tracePt t="25684" x="8969375" y="4706938"/>
          <p14:tracePt t="25691" x="8963025" y="4721225"/>
          <p14:tracePt t="25699" x="8955088" y="4735513"/>
          <p14:tracePt t="25709" x="8948738" y="4749800"/>
          <p14:tracePt t="25718" x="8940800" y="4756150"/>
          <p14:tracePt t="25731" x="8940800" y="4764088"/>
          <p14:tracePt t="25764" x="8926513" y="4778375"/>
          <p14:tracePt t="25768" x="8912225" y="4792663"/>
          <p14:tracePt t="25776" x="8897938" y="4821238"/>
          <p14:tracePt t="25784" x="8855075" y="4864100"/>
          <p14:tracePt t="25791" x="8847138" y="4878388"/>
          <p14:tracePt t="25799" x="8810625" y="4914900"/>
          <p14:tracePt t="25808" x="8767763" y="4979988"/>
          <p14:tracePt t="25815" x="8739188" y="5022850"/>
          <p14:tracePt t="25822" x="8732838" y="5037138"/>
          <p14:tracePt t="25830" x="8710613" y="5073650"/>
          <p14:tracePt t="25838" x="8696325" y="5087938"/>
          <p14:tracePt t="25847" x="8688388" y="5102225"/>
          <p14:tracePt t="25877" x="8682038" y="5108575"/>
          <p14:tracePt t="25918" x="8682038" y="5116513"/>
          <p14:tracePt t="25922" x="8674100" y="5116513"/>
          <p14:tracePt t="25947" x="8667750" y="5124450"/>
          <p14:tracePt t="25954" x="8659813" y="5130800"/>
          <p14:tracePt t="25962" x="8653463" y="5138738"/>
          <p14:tracePt t="25970" x="8639175" y="5153025"/>
          <p14:tracePt t="25977" x="8624888" y="5159375"/>
          <p14:tracePt t="25984" x="8602663" y="5181600"/>
          <p14:tracePt t="25992" x="8551863" y="5202238"/>
          <p14:tracePt t="26000" x="8516938" y="5232400"/>
          <p14:tracePt t="26007" x="8451850" y="5260975"/>
          <p14:tracePt t="26016" x="8386763" y="5303838"/>
          <p14:tracePt t="26022" x="8372475" y="5318125"/>
          <p14:tracePt t="26030" x="8321675" y="5360988"/>
          <p14:tracePt t="26037" x="8301038" y="5368925"/>
          <p14:tracePt t="26046" x="8286750" y="5375275"/>
          <p14:tracePt t="26053" x="8278813" y="5383213"/>
          <p14:tracePt t="26680" x="8272463" y="5360988"/>
          <p14:tracePt t="26686" x="8264525" y="5324475"/>
          <p14:tracePt t="26692" x="8258175" y="5310188"/>
          <p14:tracePt t="26699" x="8258175" y="5224463"/>
          <p14:tracePt t="26708" x="8258175" y="5167313"/>
          <p14:tracePt t="26716" x="8258175" y="5022850"/>
          <p14:tracePt t="26724" x="8272463" y="4878388"/>
          <p14:tracePt t="26732" x="8272463" y="4806950"/>
          <p14:tracePt t="26737" x="8286750" y="4662488"/>
          <p14:tracePt t="26745" x="8286750" y="4627563"/>
          <p14:tracePt t="26753" x="8293100" y="4511675"/>
          <p14:tracePt t="26762" x="8293100" y="4440238"/>
          <p14:tracePt t="26769" x="8293100" y="4368800"/>
          <p14:tracePt t="26777" x="8293100" y="4295775"/>
          <p14:tracePt t="26783" x="8293100" y="4224338"/>
          <p14:tracePt t="26791" x="8293100" y="4187825"/>
          <p14:tracePt t="26799" x="8293100" y="4122738"/>
          <p14:tracePt t="26808" x="8272463" y="4022725"/>
          <p14:tracePt t="26816" x="8250238" y="3943350"/>
          <p14:tracePt t="26824" x="8242300" y="3922713"/>
          <p14:tracePt t="26832" x="8213725" y="3892550"/>
          <p14:tracePt t="26838" x="8193088" y="3878263"/>
          <p14:tracePt t="26845" x="8150225" y="3878263"/>
          <p14:tracePt t="26854" x="8091488" y="3878263"/>
          <p14:tracePt t="26862" x="8056563" y="3892550"/>
          <p14:tracePt t="26870" x="7934325" y="3971925"/>
          <p14:tracePt t="26877" x="7869238" y="4044950"/>
          <p14:tracePt t="26886" x="7783513" y="4122738"/>
          <p14:tracePt t="26891" x="7631113" y="4275138"/>
          <p14:tracePt t="26899" x="7531100" y="4403725"/>
          <p14:tracePt t="26908" x="7429500" y="4533900"/>
          <p14:tracePt t="26915" x="7372350" y="4598988"/>
          <p14:tracePt t="26924" x="7300913" y="4721225"/>
          <p14:tracePt t="26932" x="7272338" y="4778375"/>
          <p14:tracePt t="26938" x="7235825" y="4857750"/>
          <p14:tracePt t="26946" x="7229475" y="4922838"/>
          <p14:tracePt t="26954" x="7215188" y="5008563"/>
          <p14:tracePt t="26962" x="7215188" y="5167313"/>
          <p14:tracePt t="26970" x="7215188" y="5281613"/>
          <p14:tracePt t="26978" x="7258050" y="5383213"/>
          <p14:tracePt t="26986" x="7315200" y="5462588"/>
          <p14:tracePt t="26991" x="7366000" y="5519738"/>
          <p14:tracePt t="27000" x="7459663" y="5576888"/>
          <p14:tracePt t="27008" x="7537450" y="5605463"/>
          <p14:tracePt t="27016" x="7581900" y="5613400"/>
          <p14:tracePt t="27024" x="7659688" y="5634038"/>
          <p14:tracePt t="27032" x="7761288" y="5648325"/>
          <p14:tracePt t="27040" x="7847013" y="5670550"/>
          <p14:tracePt t="27046" x="7926388" y="5707063"/>
          <p14:tracePt t="27053" x="7977188" y="5713413"/>
          <p14:tracePt t="27062" x="8105775" y="5764213"/>
          <p14:tracePt t="27070" x="8185150" y="5792788"/>
          <p14:tracePt t="27077" x="8242300" y="5815013"/>
          <p14:tracePt t="27086" x="8307388" y="5849938"/>
          <p14:tracePt t="27092" x="8335963" y="5864225"/>
          <p14:tracePt t="27099" x="8372475" y="5894388"/>
          <p14:tracePt t="27108" x="8408988" y="5929313"/>
          <p14:tracePt t="27115" x="8437563" y="5980113"/>
          <p14:tracePt t="27124" x="8480425" y="6045200"/>
          <p14:tracePt t="27132" x="8523288" y="6110288"/>
          <p14:tracePt t="27140" x="8559800" y="6138863"/>
          <p14:tracePt t="27146" x="8580438" y="6153150"/>
          <p14:tracePt t="27153" x="8596313" y="6159500"/>
          <p14:tracePt t="27195" x="8602663" y="6153150"/>
          <p14:tracePt t="27200" x="8616950" y="6094413"/>
          <p14:tracePt t="27208" x="8616950" y="6037263"/>
          <p14:tracePt t="27216" x="8631238" y="5937250"/>
          <p14:tracePt t="27224" x="8631238" y="5849938"/>
          <p14:tracePt t="27232" x="8631238" y="5764213"/>
          <p14:tracePt t="27240" x="8631238" y="5707063"/>
          <p14:tracePt t="27245" x="8631238" y="5619750"/>
          <p14:tracePt t="27253" x="8639175" y="5556250"/>
          <p14:tracePt t="27261" x="8653463" y="5483225"/>
          <p14:tracePt t="27269" x="8659813" y="5426075"/>
          <p14:tracePt t="27278" x="8674100" y="5346700"/>
          <p14:tracePt t="27286" x="8682038" y="5275263"/>
          <p14:tracePt t="27294" x="8696325" y="5202238"/>
          <p14:tracePt t="27299" x="8702675" y="5124450"/>
          <p14:tracePt t="27308" x="8710613" y="5065713"/>
          <p14:tracePt t="27320" x="8724900" y="4937125"/>
          <p14:tracePt t="27324" x="8747125" y="4821238"/>
          <p14:tracePt t="27332" x="8761413" y="4756150"/>
          <p14:tracePt t="27340" x="8767763" y="4670425"/>
          <p14:tracePt t="27346" x="8782050" y="4605338"/>
          <p14:tracePt t="27353" x="8796338" y="4562475"/>
          <p14:tracePt t="27361" x="8796338" y="4533900"/>
          <p14:tracePt t="27369" x="8804275" y="4511675"/>
          <p14:tracePt t="27378" x="8810625" y="4497388"/>
          <p14:tracePt t="27385" x="8826500" y="4483100"/>
          <p14:tracePt t="27394" x="8832850" y="4460875"/>
          <p14:tracePt t="27400" x="8832850" y="4446588"/>
          <p14:tracePt t="27407" x="8847138" y="4411663"/>
          <p14:tracePt t="27415" x="8855075" y="4375150"/>
          <p14:tracePt t="27424" x="8875713" y="4332288"/>
          <p14:tracePt t="27431" x="8883650" y="4267200"/>
          <p14:tracePt t="27440" x="8890000" y="4238625"/>
          <p14:tracePt t="27446" x="8904288" y="4173538"/>
          <p14:tracePt t="27454" x="8926513" y="4122738"/>
          <p14:tracePt t="27461" x="8955088" y="4037013"/>
          <p14:tracePt t="27469" x="8969375" y="3957638"/>
          <p14:tracePt t="27478" x="9005888" y="3843338"/>
          <p14:tracePt t="27486" x="9026525" y="3727450"/>
          <p14:tracePt t="27494" x="9034463" y="3641725"/>
          <p14:tracePt t="27499" x="9099550" y="3389313"/>
          <p14:tracePt t="27507" x="9120188" y="3224213"/>
          <p14:tracePt t="27525" x="9142413" y="2863850"/>
          <p14:tracePt t="27533" x="9142413" y="2655888"/>
          <p14:tracePt t="27540" x="9142413" y="2525713"/>
          <p14:tracePt t="27547" x="9156700" y="2281238"/>
          <p14:tracePt t="27553" x="9156700" y="2165350"/>
          <p14:tracePt t="27562" x="9156700" y="1949450"/>
          <p14:tracePt t="27569" x="9148763" y="1763713"/>
          <p14:tracePt t="27578" x="9134475" y="1662113"/>
          <p14:tracePt t="27585" x="9128125" y="1517650"/>
          <p14:tracePt t="27594" x="9099550" y="1338263"/>
          <p14:tracePt t="27600" x="9085263" y="1223963"/>
          <p14:tracePt t="27607" x="9085263" y="1108075"/>
          <p14:tracePt t="27616" x="9070975" y="885825"/>
          <p14:tracePt t="27624" x="9048750" y="690563"/>
          <p14:tracePt t="27632" x="9048750" y="590550"/>
          <p14:tracePt t="27640" x="9020175" y="446088"/>
          <p14:tracePt t="27647" x="9012238" y="315913"/>
          <p14:tracePt t="27653" x="8997950" y="201613"/>
          <p14:tracePt t="27662" x="8991600" y="144463"/>
          <p14:tracePt t="27670" x="8991600" y="42863"/>
          <p14:tracePt t="27931" x="9178925" y="531813"/>
          <p14:tracePt t="27940" x="9193213" y="885825"/>
          <p14:tracePt t="27947" x="9213850" y="1273175"/>
          <p14:tracePt t="27953" x="9213850" y="1568450"/>
          <p14:tracePt t="27963" x="9213850" y="1727200"/>
          <p14:tracePt t="27969" x="9228138" y="2028825"/>
          <p14:tracePt t="27977" x="9236075" y="2173288"/>
          <p14:tracePt t="27985" x="9236075" y="2303463"/>
          <p14:tracePt t="27994" x="9250363" y="2417763"/>
          <p14:tracePt t="28003" x="9264650" y="2533650"/>
          <p14:tracePt t="28008" x="9264650" y="2647950"/>
          <p14:tracePt t="28016" x="9256713" y="2792413"/>
          <p14:tracePt t="28026" x="9250363" y="2827338"/>
          <p14:tracePt t="28031" x="9213850" y="2943225"/>
          <p14:tracePt t="28039" x="9193213" y="3022600"/>
          <p14:tracePt t="28047" x="9170988" y="3073400"/>
          <p14:tracePt t="28053" x="9148763" y="3144838"/>
          <p14:tracePt t="28062" x="9120188" y="3209925"/>
          <p14:tracePt t="28069" x="9077325" y="3275013"/>
          <p14:tracePt t="28077" x="9055100" y="3324225"/>
          <p14:tracePt t="28086" x="9026525" y="3360738"/>
          <p14:tracePt t="28094" x="9012238" y="3389313"/>
          <p14:tracePt t="28103" x="9005888" y="3411538"/>
          <p14:tracePt t="28108" x="8991600" y="3425825"/>
          <p14:tracePt t="28116" x="8969375" y="3468688"/>
          <p14:tracePt t="28126" x="8940800" y="3505200"/>
          <p14:tracePt t="28132" x="8918575" y="3554413"/>
          <p14:tracePt t="28141" x="8904288" y="3590925"/>
          <p14:tracePt t="28149" x="8883650" y="3627438"/>
          <p14:tracePt t="28153" x="8883650" y="3633788"/>
          <p14:tracePt t="28162" x="8875713" y="3656013"/>
          <p14:tracePt t="28170" x="8855075" y="3676650"/>
          <p14:tracePt t="28178" x="8847138" y="3706813"/>
          <p14:tracePt t="28186" x="8840788" y="3706813"/>
          <p14:tracePt t="28204" x="8840788" y="3713163"/>
          <p14:tracePt t="28287" x="8832850" y="3721100"/>
          <p14:tracePt t="28295" x="8826500" y="3727450"/>
          <p14:tracePt t="28303" x="8804275" y="3749675"/>
          <p14:tracePt t="28337" x="8696325" y="3829050"/>
          <p14:tracePt t="28341" x="8682038" y="3829050"/>
          <p14:tracePt t="28348" x="8653463" y="3835400"/>
          <p14:tracePt t="28356" x="8631238" y="3843338"/>
          <p14:tracePt t="28362" x="8610600" y="3849688"/>
          <p14:tracePt t="28369" x="8596313" y="3849688"/>
          <p14:tracePt t="28377" x="8574088" y="3857625"/>
          <p14:tracePt t="28385" x="8545513" y="3878263"/>
          <p14:tracePt t="28395" x="8531225" y="3892550"/>
          <p14:tracePt t="28402" x="8509000" y="3900488"/>
          <p14:tracePt t="28409" x="8494713" y="3906838"/>
          <p14:tracePt t="28415" x="8480425" y="3922713"/>
          <p14:tracePt t="28423" x="8466138" y="3929063"/>
          <p14:tracePt t="28434" x="8458200" y="3929063"/>
          <p14:tracePt t="28440" x="8451850" y="3937000"/>
          <p14:tracePt t="28447" x="8443913" y="3937000"/>
          <p14:tracePt t="28480" x="8437563" y="3937000"/>
          <p14:tracePt t="28511" x="8429625" y="3937000"/>
          <p14:tracePt t="28516" x="8423275" y="3937000"/>
          <p14:tracePt t="28524" x="8423275" y="3929063"/>
          <p14:tracePt t="28532" x="8408988" y="3914775"/>
          <p14:tracePt t="28540" x="8401050" y="3906838"/>
          <p14:tracePt t="28547" x="8386763" y="3892550"/>
          <p14:tracePt t="28556" x="8366125" y="3878263"/>
          <p14:tracePt t="28561" x="8358188" y="3871913"/>
          <p14:tracePt t="28569" x="8335963" y="3857625"/>
          <p14:tracePt t="28578" x="8321675" y="3843338"/>
          <p14:tracePt t="28586" x="8293100" y="3821113"/>
          <p14:tracePt t="28593" x="8286750" y="3806825"/>
          <p14:tracePt t="28602" x="8272463" y="3792538"/>
          <p14:tracePt t="28609" x="8258175" y="3784600"/>
          <p14:tracePt t="28615" x="8250238" y="3763963"/>
          <p14:tracePt t="28633" x="8242300" y="3763963"/>
          <p14:tracePt t="28656" x="8242300" y="3756025"/>
          <p14:tracePt t="28716" x="8235950" y="3749675"/>
          <p14:tracePt t="28734" x="8235950" y="3741738"/>
          <p14:tracePt t="28740" x="8228013" y="3741738"/>
          <p14:tracePt t="36254" x="8213725" y="3735388"/>
          <p14:tracePt t="36260" x="8193088" y="3721100"/>
          <p14:tracePt t="36268" x="8170863" y="3690938"/>
          <p14:tracePt t="36276" x="8135938" y="3676650"/>
          <p14:tracePt t="36283" x="8105775" y="3670300"/>
          <p14:tracePt t="36290" x="8085138" y="3662363"/>
          <p14:tracePt t="36297" x="8070850" y="3648075"/>
          <p14:tracePt t="36306" x="8056563" y="3648075"/>
          <p14:tracePt t="36323" x="8042275" y="3641725"/>
          <p14:tracePt t="36331" x="8027988" y="3633788"/>
          <p14:tracePt t="36335" x="8005763" y="3633788"/>
          <p14:tracePt t="36343" x="7969250" y="3613150"/>
          <p14:tracePt t="36353" x="7912100" y="3605213"/>
          <p14:tracePt t="36359" x="7875588" y="3598863"/>
          <p14:tracePt t="36368" x="7783513" y="3576638"/>
          <p14:tracePt t="36376" x="7710488" y="3554413"/>
          <p14:tracePt t="36386" x="7616825" y="3519488"/>
          <p14:tracePt t="36390" x="7573963" y="3497263"/>
          <p14:tracePt t="36398" x="7545388" y="3482975"/>
          <p14:tracePt t="36407" x="7531100" y="3468688"/>
          <p14:tracePt t="36413" x="7523163" y="3468688"/>
          <p14:tracePt t="36422" x="7516813" y="3460750"/>
          <p14:tracePt t="36430" x="7516813" y="3454400"/>
          <p14:tracePt t="36455" x="7508875" y="3446463"/>
          <p14:tracePt t="36500" x="7508875" y="3440113"/>
          <p14:tracePt t="36568" x="7508875" y="3432175"/>
          <p14:tracePt t="36584" x="7508875" y="3425825"/>
          <p14:tracePt t="36590" x="7508875" y="3417888"/>
          <p14:tracePt t="36598" x="7508875" y="3411538"/>
          <p14:tracePt t="36616" x="7508875" y="3403600"/>
          <p14:tracePt t="36707" x="7502525" y="3389313"/>
          <p14:tracePt t="36715" x="7502525" y="3375025"/>
          <p14:tracePt t="36730" x="7502525" y="3360738"/>
          <p14:tracePt t="36738" x="7502525" y="3332163"/>
          <p14:tracePt t="36746" x="7494588" y="3309938"/>
          <p14:tracePt t="36752" x="7494588" y="3289300"/>
          <p14:tracePt t="36760" x="7480300" y="3252788"/>
          <p14:tracePt t="36767" x="7473950" y="3209925"/>
          <p14:tracePt t="36775" x="7451725" y="3159125"/>
          <p14:tracePt t="36784" x="7445375" y="3101975"/>
          <p14:tracePt t="36792" x="7408863" y="3008313"/>
          <p14:tracePt t="36798" x="7386638" y="2935288"/>
          <p14:tracePt t="36806" x="7351713" y="2827338"/>
          <p14:tracePt t="36814" x="7323138" y="2735263"/>
          <p14:tracePt t="36822" x="7300913" y="2690813"/>
          <p14:tracePt t="36830" x="7278688" y="2611438"/>
          <p14:tracePt t="36838" x="7272338" y="2582863"/>
          <p14:tracePt t="36843" x="7264400" y="2554288"/>
          <p14:tracePt t="36852" x="7264400" y="2540000"/>
          <p14:tracePt t="36860" x="7258050" y="2525713"/>
          <p14:tracePt t="36867" x="7250113" y="2511425"/>
          <p14:tracePt t="36875" x="7250113" y="2489200"/>
          <p14:tracePt t="36883" x="7243763" y="2474913"/>
          <p14:tracePt t="36892" x="7243763" y="2468563"/>
          <p14:tracePt t="36898" x="7235825" y="2454275"/>
          <p14:tracePt t="36915" x="7235825" y="2446338"/>
          <p14:tracePt t="37015" x="7229475" y="2446338"/>
          <p14:tracePt t="44023" x="7229475" y="2454275"/>
          <p14:tracePt t="44027" x="7229475" y="2474913"/>
          <p14:tracePt t="44034" x="7243763" y="2511425"/>
          <p14:tracePt t="44042" x="7264400" y="2547938"/>
          <p14:tracePt t="44050" x="7278688" y="2576513"/>
          <p14:tracePt t="44057" x="7286625" y="2590800"/>
          <p14:tracePt t="44066" x="7292975" y="2590800"/>
          <p14:tracePt t="44105" x="7300913" y="2590800"/>
          <p14:tracePt t="44113" x="7300913" y="2597150"/>
          <p14:tracePt t="44119" x="7315200" y="2605088"/>
          <p14:tracePt t="44126" x="7323138" y="2619375"/>
          <p14:tracePt t="44134" x="7337425" y="2633663"/>
          <p14:tracePt t="44142" x="7351713" y="2662238"/>
          <p14:tracePt t="44149" x="7366000" y="2676525"/>
          <p14:tracePt t="44158" x="7380288" y="2684463"/>
          <p14:tracePt t="44166" x="7386638" y="2690813"/>
          <p14:tracePt t="44174" x="7386638" y="2698750"/>
          <p14:tracePt t="44451" x="7386638" y="2690813"/>
          <p14:tracePt t="44458" x="7386638" y="2684463"/>
          <p14:tracePt t="44466" x="7386638" y="2676525"/>
          <p14:tracePt t="44482" x="7386638" y="2670175"/>
          <p14:tracePt t="44531" x="7380288" y="2670175"/>
          <p14:tracePt t="44568" x="7380288" y="2662238"/>
          <p14:tracePt t="44635" x="7380288" y="2655888"/>
          <p14:tracePt t="44651" x="7380288" y="2647950"/>
          <p14:tracePt t="44667" x="7372350" y="2641600"/>
          <p14:tracePt t="44683" x="7372350" y="2633663"/>
          <p14:tracePt t="44813" x="7372350" y="2611438"/>
          <p14:tracePt t="44819" x="7366000" y="2590800"/>
          <p14:tracePt t="44827" x="7358063" y="2576513"/>
          <p14:tracePt t="44837" x="7351713" y="2554288"/>
          <p14:tracePt t="44842" x="7337425" y="2525713"/>
          <p14:tracePt t="44849" x="7329488" y="2511425"/>
          <p14:tracePt t="44858" x="7323138" y="2489200"/>
          <p14:tracePt t="44866" x="7307263" y="2446338"/>
          <p14:tracePt t="44874" x="7300913" y="2432050"/>
          <p14:tracePt t="44881" x="7292975" y="2403475"/>
          <p14:tracePt t="44890" x="7286625" y="2381250"/>
          <p14:tracePt t="44896" x="7264400" y="2360613"/>
          <p14:tracePt t="44903" x="7258050" y="2324100"/>
          <p14:tracePt t="44912" x="7250113" y="2303463"/>
          <p14:tracePt t="44919" x="7235825" y="2252663"/>
          <p14:tracePt t="44928" x="7215188" y="2230438"/>
          <p14:tracePt t="44936" x="7200900" y="2187575"/>
          <p14:tracePt t="44942" x="7178675" y="2151063"/>
          <p14:tracePt t="44950" x="7164388" y="2116138"/>
          <p14:tracePt t="44958" x="7150100" y="2093913"/>
          <p14:tracePt t="44966" x="7121525" y="2057400"/>
          <p14:tracePt t="44974" x="7107238" y="2028825"/>
          <p14:tracePt t="44981" x="7085013" y="2014538"/>
          <p14:tracePt t="44990" x="7070725" y="2000250"/>
          <p14:tracePt t="44995" x="7062788" y="2000250"/>
          <p14:tracePt t="45012" x="7062788" y="1993900"/>
          <p14:tracePt t="46307" x="7048500" y="1979613"/>
          <p14:tracePt t="46315" x="7042150" y="1971675"/>
          <p14:tracePt t="46320" x="7034213" y="1957388"/>
          <p14:tracePt t="46329" x="7027863" y="1957388"/>
          <p14:tracePt t="46336" x="7013575" y="1920875"/>
          <p14:tracePt t="46343" x="6999288" y="1906588"/>
          <p14:tracePt t="46352" x="6991350" y="1892300"/>
          <p14:tracePt t="46367" x="6962775" y="1857375"/>
          <p14:tracePt t="46374" x="6954838" y="1841500"/>
          <p14:tracePt t="46383" x="6940550" y="1806575"/>
          <p14:tracePt t="46390" x="6919913" y="1770063"/>
          <p14:tracePt t="46398" x="6905625" y="1749425"/>
          <p14:tracePt t="46406" x="6905625" y="1733550"/>
          <p14:tracePt t="46413" x="6891338" y="1719263"/>
          <p14:tracePt t="46419" x="6883400" y="1704975"/>
          <p14:tracePt t="46428" x="6877050" y="1690688"/>
          <p14:tracePt t="46437" x="6869113" y="1676400"/>
          <p14:tracePt t="46443" x="6862763" y="1670050"/>
          <p14:tracePt t="46451" x="6854825" y="1662113"/>
          <p14:tracePt t="46460" x="6846888" y="1647825"/>
          <p14:tracePt t="46466" x="6840538" y="1625600"/>
          <p14:tracePt t="46474" x="6832600" y="1611313"/>
          <p14:tracePt t="46482" x="6826250" y="1604963"/>
          <p14:tracePt t="46490" x="6818313" y="1582738"/>
          <p14:tracePt t="46498" x="6818313" y="1568450"/>
          <p14:tracePt t="46505" x="6811963" y="1554163"/>
          <p14:tracePt t="46514" x="6804025" y="1525588"/>
          <p14:tracePt t="46520" x="6804025" y="1474788"/>
          <p14:tracePt t="46527" x="6804025" y="1446213"/>
          <p14:tracePt t="46537" x="6804025" y="1403350"/>
          <p14:tracePt t="46544" x="6797675" y="1366838"/>
          <p14:tracePt t="46551" x="6797675" y="1309688"/>
          <p14:tracePt t="46559" x="6783388" y="1252538"/>
          <p14:tracePt t="46566" x="6783388" y="1209675"/>
          <p14:tracePt t="46573" x="6775450" y="1173163"/>
          <p14:tracePt t="46581" x="6769100" y="1136650"/>
          <p14:tracePt t="46590" x="6761163" y="1108075"/>
          <p14:tracePt t="46597" x="6754813" y="1071563"/>
          <p14:tracePt t="46606" x="6746875" y="1050925"/>
          <p14:tracePt t="46613" x="6746875" y="1014413"/>
          <p14:tracePt t="46620" x="6740525" y="993775"/>
          <p14:tracePt t="46627" x="6740525" y="949325"/>
          <p14:tracePt t="46636" x="6732588" y="928688"/>
          <p14:tracePt t="46643" x="6732588" y="892175"/>
          <p14:tracePt t="46651" x="6732588" y="863600"/>
          <p14:tracePt t="46659" x="6718300" y="827088"/>
          <p14:tracePt t="46666" x="6718300" y="812800"/>
          <p14:tracePt t="46674" x="6718300" y="792163"/>
          <p14:tracePt t="46682" x="6718300" y="763588"/>
          <p14:tracePt t="46690" x="6710363" y="712788"/>
          <p14:tracePt t="46697" x="6710363" y="690563"/>
          <p14:tracePt t="46706" x="6704013" y="661988"/>
          <p14:tracePt t="46714" x="6704013" y="633413"/>
          <p14:tracePt t="46720" x="6696075" y="604838"/>
          <p14:tracePt t="46727" x="6696075" y="568325"/>
          <p14:tracePt t="46737" x="6696075" y="539750"/>
          <p14:tracePt t="46743" x="6696075" y="517525"/>
          <p14:tracePt t="46752" x="6689725" y="503238"/>
          <p14:tracePt t="46760" x="6689725" y="488950"/>
          <p14:tracePt t="46766" x="6689725" y="474663"/>
          <p14:tracePt t="46774" x="6689725" y="454025"/>
          <p14:tracePt t="46782" x="6689725" y="439738"/>
          <p14:tracePt t="46790" x="6689725" y="403225"/>
          <p14:tracePt t="46798" x="6681788" y="374650"/>
          <p14:tracePt t="46807" x="6681788" y="346075"/>
          <p14:tracePt t="46815" x="6675438" y="315913"/>
          <p14:tracePt t="46820" x="6675438" y="280988"/>
          <p14:tracePt t="46827" x="6661150" y="252413"/>
          <p14:tracePt t="46837" x="6661150" y="223838"/>
          <p14:tracePt t="46843" x="6653213" y="201613"/>
          <p14:tracePt t="46852" x="6653213" y="173038"/>
          <p14:tracePt t="46859" x="6646863" y="144463"/>
          <p14:tracePt t="46868" x="6646863" y="115888"/>
          <p14:tracePt t="46874" x="6638925" y="93663"/>
          <p14:tracePt t="46881" x="6638925" y="65088"/>
          <p14:tracePt t="47237" x="6638925" y="57150"/>
          <p14:tracePt t="47244" x="6638925" y="42863"/>
          <p14:tracePt t="47252" x="6653213" y="14288"/>
          <p14:tracePt t="47698" x="3790950" y="619125"/>
          <p14:tracePt t="47707" x="3552825" y="892175"/>
          <p14:tracePt t="47714" x="3236913" y="1360488"/>
          <p14:tracePt t="47721" x="3028950" y="1684338"/>
          <p14:tracePt t="47729" x="2862263" y="1993900"/>
          <p14:tracePt t="47737" x="2640013" y="2397125"/>
          <p14:tracePt t="47744" x="2466975" y="2763838"/>
          <p14:tracePt t="47752" x="2316163" y="3101975"/>
          <p14:tracePt t="47760" x="2128838" y="3440113"/>
          <p14:tracePt t="47768" x="2014538" y="3670300"/>
          <p14:tracePt t="47776" x="1935163" y="3835400"/>
          <p14:tracePt t="47783" x="1804988" y="4059238"/>
          <p14:tracePt t="47790" x="1711325" y="4210050"/>
          <p14:tracePt t="47797" x="1582738" y="4432300"/>
          <p14:tracePt t="47806" x="1466850" y="4591050"/>
          <p14:tracePt t="47814" x="1316038" y="4849813"/>
          <p14:tracePt t="47822" x="1230313" y="4972050"/>
          <p14:tracePt t="47830" x="1050925" y="5260975"/>
          <p14:tracePt t="47836" x="849313" y="5556250"/>
          <p14:tracePt t="47844" x="776288" y="5664200"/>
          <p14:tracePt t="47852" x="704850" y="5800725"/>
          <p14:tracePt t="47860" x="625475" y="5937250"/>
          <p14:tracePt t="47868" x="611188" y="5972175"/>
          <p14:tracePt t="47876" x="604838" y="5980113"/>
          <p14:tracePt t="47985" x="596900" y="5994400"/>
          <p14:tracePt t="47990" x="590550" y="6002338"/>
          <p14:tracePt t="47998" x="590550" y="6008688"/>
          <p14:tracePt t="48023" x="582613" y="6008688"/>
          <p14:tracePt t="48038" x="574675" y="5994400"/>
          <p14:tracePt t="48045" x="574675" y="5965825"/>
          <p14:tracePt t="48052" x="554038" y="5900738"/>
          <p14:tracePt t="48060" x="546100" y="5821363"/>
          <p14:tracePt t="48068" x="517525" y="5664200"/>
          <p14:tracePt t="48076" x="511175" y="5548313"/>
          <p14:tracePt t="48083" x="511175" y="5519738"/>
          <p14:tracePt t="48090" x="503238" y="5476875"/>
          <p14:tracePt t="48098" x="503238" y="5454650"/>
          <p14:tracePt t="48106" x="503238" y="5418138"/>
          <p14:tracePt t="48114" x="503238" y="5389563"/>
          <p14:tracePt t="48122" x="488950" y="5368925"/>
          <p14:tracePt t="48129" x="488950" y="5324475"/>
          <p14:tracePt t="48138" x="488950" y="5303838"/>
          <p14:tracePt t="48144" x="488950" y="5267325"/>
          <p14:tracePt t="48152" x="482600" y="5253038"/>
          <p14:tracePt t="48160" x="482600" y="5232400"/>
          <p14:tracePt t="48168" x="482600" y="5216525"/>
          <p14:tracePt t="48175" x="482600" y="5210175"/>
          <p14:tracePt t="48183" x="482600" y="5202238"/>
          <p14:tracePt t="48190" x="482600" y="5195888"/>
          <p14:tracePt t="48198" x="482600" y="5181600"/>
          <p14:tracePt t="48206" x="482600" y="5159375"/>
          <p14:tracePt t="48214" x="488950" y="5138738"/>
          <p14:tracePt t="48222" x="496888" y="5124450"/>
          <p14:tracePt t="48230" x="503238" y="5108575"/>
          <p14:tracePt t="48243" x="503238" y="5102225"/>
          <p14:tracePt t="48294" x="511175" y="5102225"/>
          <p14:tracePt t="48298" x="517525" y="5108575"/>
          <p14:tracePt t="48306" x="517525" y="5116513"/>
          <p14:tracePt t="48314" x="525463" y="5116513"/>
          <p14:tracePt t="48321" x="531813" y="5116513"/>
          <p14:tracePt t="48329" x="539750" y="5116513"/>
          <p14:tracePt t="48344" x="546100" y="5116513"/>
          <p14:tracePt t="48361" x="546100" y="5124450"/>
          <p14:tracePt t="48367" x="554038" y="5124450"/>
          <p14:tracePt t="48384" x="560388" y="5124450"/>
          <p14:tracePt t="48398" x="560388" y="5130800"/>
          <p14:tracePt t="48414" x="568325" y="5130800"/>
          <p14:tracePt t="48445" x="574675" y="5130800"/>
          <p14:tracePt t="48461" x="574675" y="5138738"/>
          <p14:tracePt t="48468" x="582613" y="5138738"/>
          <p14:tracePt t="48476" x="590550" y="5138738"/>
          <p14:tracePt t="48485" x="590550" y="5145088"/>
          <p14:tracePt t="48491" x="604838" y="5145088"/>
          <p14:tracePt t="48497" x="611188" y="5153025"/>
          <p14:tracePt t="48506" x="625475" y="5159375"/>
          <p14:tracePt t="48513" x="633413" y="5159375"/>
          <p14:tracePt t="48522" x="639763" y="5159375"/>
          <p14:tracePt t="48529" x="639763" y="5167313"/>
          <p14:tracePt t="48545" x="647700" y="5167313"/>
          <p14:tracePt t="48553" x="654050" y="5167313"/>
          <p14:tracePt t="48577" x="661988" y="5167313"/>
          <p14:tracePt t="48593" x="668338" y="5167313"/>
          <p14:tracePt t="48623" x="676275" y="5167313"/>
          <p14:tracePt t="48654" x="682625" y="5167313"/>
          <p14:tracePt t="48699" x="690563" y="5167313"/>
          <p14:tracePt t="48708" x="704850" y="5167313"/>
          <p14:tracePt t="48722" x="712788" y="5167313"/>
          <p14:tracePt t="48753" x="719138" y="5167313"/>
          <p14:tracePt t="48769" x="727075" y="5167313"/>
          <p14:tracePt t="48776" x="733425" y="5159375"/>
          <p14:tracePt t="48801" x="741363" y="5159375"/>
          <p14:tracePt t="48814" x="747713" y="5159375"/>
          <p14:tracePt t="48831" x="755650" y="5159375"/>
          <p14:tracePt t="48837" x="769938" y="5153025"/>
          <p14:tracePt t="48846" x="784225" y="5153025"/>
          <p14:tracePt t="48851" x="804863" y="5153025"/>
          <p14:tracePt t="48859" x="849313" y="5145088"/>
          <p14:tracePt t="48867" x="912813" y="5130800"/>
          <p14:tracePt t="48876" x="971550" y="5108575"/>
          <p14:tracePt t="48883" x="1050925" y="5102225"/>
          <p14:tracePt t="48892" x="1108075" y="5080000"/>
          <p14:tracePt t="48899" x="1208088" y="5065713"/>
          <p14:tracePt t="48906" x="1287463" y="5045075"/>
          <p14:tracePt t="48914" x="1330325" y="5037138"/>
          <p14:tracePt t="48922" x="1466850" y="5016500"/>
          <p14:tracePt t="48930" x="1554163" y="4994275"/>
          <p14:tracePt t="48937" x="1654175" y="4979988"/>
          <p14:tracePt t="48945" x="1739900" y="4972050"/>
          <p14:tracePt t="48951" x="1863725" y="4943475"/>
          <p14:tracePt t="48959" x="1935163" y="4943475"/>
          <p14:tracePt t="48980" x="2151063" y="4943475"/>
          <p14:tracePt t="48984" x="2200275" y="4937125"/>
          <p14:tracePt t="48991" x="2222500" y="4937125"/>
          <p14:tracePt t="49000" x="2251075" y="4937125"/>
          <p14:tracePt t="49006" x="2265363" y="4937125"/>
          <p14:tracePt t="49017" x="2287588" y="4937125"/>
          <p14:tracePt t="49022" x="2301875" y="4937125"/>
          <p14:tracePt t="49029" x="2338388" y="4937125"/>
          <p14:tracePt t="49037" x="2366963" y="4937125"/>
          <p14:tracePt t="49053" x="2430463" y="4937125"/>
          <p14:tracePt t="49060" x="2466975" y="4937125"/>
          <p14:tracePt t="49070" x="2503488" y="4937125"/>
          <p14:tracePt t="49076" x="2524125" y="4937125"/>
          <p14:tracePt t="49084" x="2546350" y="4943475"/>
          <p14:tracePt t="49092" x="2560638" y="4951413"/>
          <p14:tracePt t="49100" x="2574925" y="4951413"/>
          <p14:tracePt t="49107" x="2589213" y="4951413"/>
          <p14:tracePt t="49113" x="2611438" y="4957763"/>
          <p14:tracePt t="49121" x="2640013" y="4965700"/>
          <p14:tracePt t="49129" x="2682875" y="4979988"/>
          <p14:tracePt t="49138" x="2725738" y="4979988"/>
          <p14:tracePt t="49145" x="2740025" y="4986338"/>
          <p14:tracePt t="49153" x="2782888" y="4986338"/>
          <p14:tracePt t="49160" x="2819400" y="4994275"/>
          <p14:tracePt t="49168" x="2862263" y="4994275"/>
          <p14:tracePt t="49176" x="2870200" y="4994275"/>
          <p14:tracePt t="49183" x="2876550" y="5000625"/>
          <p14:tracePt t="49192" x="2890838" y="5000625"/>
          <p14:tracePt t="49207" x="2898775" y="5000625"/>
          <p14:tracePt t="49216" x="2906713" y="5000625"/>
          <p14:tracePt t="49222" x="2913063" y="5000625"/>
          <p14:tracePt t="49229" x="2921000" y="5008563"/>
          <p14:tracePt t="49237" x="2935288" y="5008563"/>
          <p14:tracePt t="49246" x="2949575" y="5008563"/>
          <p14:tracePt t="49253" x="2963863" y="5016500"/>
          <p14:tracePt t="49268" x="2978150" y="5016500"/>
          <p14:tracePt t="49284" x="2984500" y="5022850"/>
          <p14:tracePt t="49292" x="2992438" y="5022850"/>
          <p14:tracePt t="49299" x="3006725" y="5022850"/>
          <p14:tracePt t="49448" x="2992438" y="5037138"/>
          <p14:tracePt t="49454" x="2963863" y="5037138"/>
          <p14:tracePt t="49459" x="2935288" y="5037138"/>
          <p14:tracePt t="49467" x="2898775" y="5045075"/>
          <p14:tracePt t="49476" x="2870200" y="5045075"/>
          <p14:tracePt t="49483" x="2833688" y="5045075"/>
          <p14:tracePt t="49492" x="2790825" y="5051425"/>
          <p14:tracePt t="49500" x="2733675" y="5051425"/>
          <p14:tracePt t="49508" x="2660650" y="5051425"/>
          <p14:tracePt t="49513" x="2589213" y="5051425"/>
          <p14:tracePt t="49522" x="2546350" y="5051425"/>
          <p14:tracePt t="49532" x="2416175" y="5051425"/>
          <p14:tracePt t="49537" x="2330450" y="5051425"/>
          <p14:tracePt t="49546" x="2273300" y="5051425"/>
          <p14:tracePt t="49553" x="2244725" y="5051425"/>
          <p14:tracePt t="49560" x="2171700" y="5051425"/>
          <p14:tracePt t="49567" x="2122488" y="5051425"/>
          <p14:tracePt t="49576" x="2078038" y="5051425"/>
          <p14:tracePt t="49584" x="2035175" y="5051425"/>
          <p14:tracePt t="49592" x="2014538" y="5051425"/>
          <p14:tracePt t="49600" x="1978025" y="5051425"/>
          <p14:tracePt t="49608" x="1949450" y="5051425"/>
          <p14:tracePt t="49614" x="1927225" y="5051425"/>
          <p14:tracePt t="49622" x="1912938" y="5051425"/>
          <p14:tracePt t="49630" x="1898650" y="5051425"/>
          <p14:tracePt t="49638" x="1892300" y="5051425"/>
          <p14:tracePt t="49647" x="1884363" y="5051425"/>
          <p14:tracePt t="49722" x="1878013" y="5051425"/>
          <p14:tracePt t="49731" x="1863725" y="5051425"/>
          <p14:tracePt t="49738" x="1847850" y="5051425"/>
          <p14:tracePt t="49746" x="1833563" y="5051425"/>
          <p14:tracePt t="49754" x="1812925" y="5051425"/>
          <p14:tracePt t="49760" x="1790700" y="5051425"/>
          <p14:tracePt t="49768" x="1770063" y="5051425"/>
          <p14:tracePt t="49776" x="1747838" y="5051425"/>
          <p14:tracePt t="49784" x="1711325" y="5051425"/>
          <p14:tracePt t="49792" x="1690688" y="5051425"/>
          <p14:tracePt t="49800" x="1668463" y="5051425"/>
          <p14:tracePt t="49808" x="1654175" y="5051425"/>
          <p14:tracePt t="49814" x="1633538" y="5051425"/>
          <p14:tracePt t="49822" x="1603375" y="5051425"/>
          <p14:tracePt t="49830" x="1582738" y="5051425"/>
          <p14:tracePt t="49837" x="1554163" y="5051425"/>
          <p14:tracePt t="49846" x="1517650" y="5051425"/>
          <p14:tracePt t="49854" x="1495425" y="5059363"/>
          <p14:tracePt t="49861" x="1460500" y="5059363"/>
          <p14:tracePt t="49867" x="1438275" y="5059363"/>
          <p14:tracePt t="49876" x="1409700" y="5065713"/>
          <p14:tracePt t="49883" x="1381125" y="5065713"/>
          <p14:tracePt t="49899" x="1352550" y="5065713"/>
          <p14:tracePt t="49908" x="1338263" y="5073650"/>
          <p14:tracePt t="49913" x="1323975" y="5073650"/>
          <p14:tracePt t="49922" x="1309688" y="5073650"/>
          <p14:tracePt t="49946" x="1301750" y="5073650"/>
          <p14:tracePt t="50063" x="1301750" y="5080000"/>
          <p14:tracePt t="50069" x="1316038" y="5087938"/>
          <p14:tracePt t="50076" x="1338263" y="5102225"/>
          <p14:tracePt t="50083" x="1358900" y="5108575"/>
          <p14:tracePt t="50092" x="1373188" y="5124450"/>
          <p14:tracePt t="50100" x="1403350" y="5130800"/>
          <p14:tracePt t="50117" x="1417638" y="5130800"/>
          <p14:tracePt t="50121" x="1423988" y="5138738"/>
          <p14:tracePt t="50130" x="1431925" y="5138738"/>
          <p14:tracePt t="50138" x="1438275" y="5138738"/>
          <p14:tracePt t="50146" x="1446213" y="5138738"/>
          <p14:tracePt t="50154" x="1446213" y="5145088"/>
          <p14:tracePt t="50163" x="1452563" y="5145088"/>
          <p14:tracePt t="50176" x="1452563" y="5153025"/>
          <p14:tracePt t="50273" x="1452563" y="5159375"/>
          <p14:tracePt t="56367" x="1460500" y="5159375"/>
          <p14:tracePt t="56374" x="1481138" y="5145088"/>
          <p14:tracePt t="56381" x="1511300" y="5130800"/>
          <p14:tracePt t="56390" x="1539875" y="5108575"/>
          <p14:tracePt t="56395" x="1568450" y="5094288"/>
          <p14:tracePt t="56403" x="1625600" y="5080000"/>
          <p14:tracePt t="56411" x="1682750" y="5045075"/>
          <p14:tracePt t="56419" x="1790700" y="5000625"/>
          <p14:tracePt t="56427" x="1841500" y="4957763"/>
          <p14:tracePt t="56437" x="1920875" y="4914900"/>
          <p14:tracePt t="56441" x="1970088" y="4872038"/>
          <p14:tracePt t="56449" x="2043113" y="4814888"/>
          <p14:tracePt t="56458" x="2093913" y="4764088"/>
          <p14:tracePt t="56466" x="2151063" y="4699000"/>
          <p14:tracePt t="56474" x="2200275" y="4656138"/>
          <p14:tracePt t="56481" x="2244725" y="4605338"/>
          <p14:tracePt t="56490" x="2279650" y="4576763"/>
          <p14:tracePt t="56495" x="2308225" y="4540250"/>
          <p14:tracePt t="56504" x="2330450" y="4511675"/>
          <p14:tracePt t="56512" x="2359025" y="4476750"/>
          <p14:tracePt t="56520" x="2366963" y="4460875"/>
          <p14:tracePt t="56528" x="2381250" y="4425950"/>
          <p14:tracePt t="56538" x="2401888" y="4389438"/>
          <p14:tracePt t="56542" x="2424113" y="4324350"/>
          <p14:tracePt t="56550" x="2430463" y="4303713"/>
          <p14:tracePt t="56558" x="2460625" y="4238625"/>
          <p14:tracePt t="56567" x="2481263" y="4159250"/>
          <p14:tracePt t="56574" x="2517775" y="4065588"/>
          <p14:tracePt t="56581" x="2552700" y="3965575"/>
          <p14:tracePt t="56590" x="2582863" y="3857625"/>
          <p14:tracePt t="56595" x="2617788" y="3756025"/>
          <p14:tracePt t="56603" x="2654300" y="3648075"/>
          <p14:tracePt t="56612" x="2719388" y="3497263"/>
          <p14:tracePt t="56620" x="2740025" y="3382963"/>
          <p14:tracePt t="56627" x="2790825" y="3230563"/>
          <p14:tracePt t="56636" x="2827338" y="3116263"/>
          <p14:tracePt t="56644" x="2847975" y="3008313"/>
          <p14:tracePt t="56649" x="2913063" y="2755900"/>
          <p14:tracePt t="56658" x="2949575" y="2582863"/>
          <p14:tracePt t="56666" x="2998788" y="2332038"/>
          <p14:tracePt t="56674" x="3035300" y="2159000"/>
          <p14:tracePt t="56681" x="3071813" y="2036763"/>
          <p14:tracePt t="56690" x="3151188" y="1719263"/>
          <p14:tracePt t="56698" x="3171825" y="1619250"/>
          <p14:tracePt t="56704" x="3200400" y="1503363"/>
          <p14:tracePt t="56712" x="3236913" y="1352550"/>
          <p14:tracePt t="56722" x="3251200" y="1317625"/>
          <p14:tracePt t="56727" x="3273425" y="1273175"/>
          <p14:tracePt t="56736" x="3287713" y="1244600"/>
          <p14:tracePt t="56743" x="3294063" y="1223963"/>
          <p14:tracePt t="56749" x="3308350" y="1201738"/>
          <p14:tracePt t="56758" x="3316288" y="1187450"/>
          <p14:tracePt t="56766" x="3330575" y="1173163"/>
          <p14:tracePt t="56774" x="3344863" y="1144588"/>
          <p14:tracePt t="56781" x="3359150" y="1122363"/>
          <p14:tracePt t="56790" x="3373438" y="1093788"/>
          <p14:tracePt t="56797" x="3387725" y="1071563"/>
          <p14:tracePt t="56805" x="3416300" y="1036638"/>
          <p14:tracePt t="56812" x="3430588" y="1014413"/>
          <p14:tracePt t="56819" x="3452813" y="1000125"/>
          <p14:tracePt t="56827" x="3467100" y="977900"/>
          <p14:tracePt t="56859" x="3473450" y="977900"/>
          <p14:tracePt t="56882" x="3481388" y="963613"/>
          <p14:tracePt t="56890" x="3503613" y="957263"/>
          <p14:tracePt t="56899" x="3503613" y="949325"/>
          <p14:tracePt t="56904" x="3524250" y="942975"/>
          <p14:tracePt t="56912" x="3552825" y="935038"/>
          <p14:tracePt t="56920" x="3575050" y="920750"/>
          <p14:tracePt t="56928" x="3595688" y="906463"/>
          <p14:tracePt t="56937" x="3625850" y="900113"/>
          <p14:tracePt t="56943" x="3646488" y="885825"/>
          <p14:tracePt t="56952" x="3689350" y="869950"/>
          <p14:tracePt t="56957" x="3740150" y="855663"/>
          <p14:tracePt t="56965" x="3790950" y="841375"/>
          <p14:tracePt t="56973" x="3819525" y="827088"/>
          <p14:tracePt t="56982" x="3856038" y="827088"/>
          <p14:tracePt t="56990" x="3870325" y="820738"/>
          <p14:tracePt t="57633" x="3884613" y="812800"/>
          <p14:tracePt t="57638" x="3905250" y="812800"/>
          <p14:tracePt t="57671" x="3984625" y="741363"/>
          <p14:tracePt t="57687" x="4086225" y="661988"/>
          <p14:tracePt t="57699" x="4200525" y="531813"/>
          <p14:tracePt t="57706" x="4279900" y="454025"/>
          <p14:tracePt t="57715" x="4330700" y="409575"/>
          <p14:tracePt t="57724" x="4408488" y="338138"/>
          <p14:tracePt t="57739" x="4638675" y="187325"/>
          <p14:tracePt t="57744" x="4689475" y="150813"/>
          <p14:tracePt t="57752" x="4783138" y="93663"/>
          <p14:tracePt t="57760" x="4848225" y="50800"/>
          <p14:tracePt t="58243" x="6249988" y="266700"/>
          <p14:tracePt t="58252" x="6207125" y="301625"/>
          <p14:tracePt t="58259" x="6142038" y="366713"/>
          <p14:tracePt t="58267" x="6078538" y="409575"/>
          <p14:tracePt t="58275" x="6034088" y="468313"/>
          <p14:tracePt t="58281" x="5942013" y="547688"/>
          <p14:tracePt t="58290" x="5811838" y="676275"/>
          <p14:tracePt t="58297" x="5703888" y="784225"/>
          <p14:tracePt t="58323" x="5308600" y="1093788"/>
          <p14:tracePt t="58328" x="5229225" y="1122363"/>
          <p14:tracePt t="58339" x="5114925" y="1150938"/>
          <p14:tracePt t="58344" x="5070475" y="1158875"/>
          <p14:tracePt t="58352" x="4999038" y="1158875"/>
          <p14:tracePt t="58361" x="4868863" y="1158875"/>
          <p14:tracePt t="58367" x="4754563" y="1150938"/>
          <p14:tracePt t="58376" x="4703763" y="1150938"/>
          <p14:tracePt t="58382" x="4575175" y="1144588"/>
          <p14:tracePt t="58390" x="4516438" y="1144588"/>
          <p14:tracePt t="58398" x="4473575" y="1144588"/>
          <p14:tracePt t="58406" x="4459288" y="1144588"/>
          <p14:tracePt t="58413" x="4452938" y="1144588"/>
          <p14:tracePt t="58461" x="4438650" y="1136650"/>
          <p14:tracePt t="58469" x="4416425" y="1101725"/>
          <p14:tracePt t="58475" x="4373563" y="1057275"/>
          <p14:tracePt t="58481" x="4322763" y="1028700"/>
          <p14:tracePt t="58489" x="4302125" y="1014413"/>
          <p14:tracePt t="58497" x="4265613" y="1014413"/>
          <p14:tracePt t="58506" x="4251325" y="1008063"/>
          <p14:tracePt t="58515" x="4243388" y="1008063"/>
          <p14:tracePt t="58562" x="4251325" y="1000125"/>
          <p14:tracePt t="58568" x="4330700" y="977900"/>
          <p14:tracePt t="58576" x="4424363" y="957263"/>
          <p14:tracePt t="58581" x="4589463" y="920750"/>
          <p14:tracePt t="58590" x="4933950" y="849313"/>
          <p14:tracePt t="58597" x="5416550" y="763588"/>
          <p14:tracePt t="58606" x="6113463" y="611188"/>
          <p14:tracePt t="58613" x="6804025" y="454025"/>
          <p14:tracePt t="58621" x="7473950" y="295275"/>
          <p14:tracePt t="58629" x="8458200" y="571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F6C13C-9069-6FD4-384D-FC3DE7DA92C3}"/>
              </a:ext>
            </a:extLst>
          </p:cNvPr>
          <p:cNvSpPr>
            <a:spLocks noGrp="1"/>
          </p:cNvSpPr>
          <p:nvPr>
            <p:ph type="title" idx="4294967295"/>
          </p:nvPr>
        </p:nvSpPr>
        <p:spPr>
          <a:xfrm>
            <a:off x="3945835" y="0"/>
            <a:ext cx="8246165" cy="1180134"/>
          </a:xfrm>
        </p:spPr>
        <p:txBody>
          <a:bodyPr/>
          <a:lstStyle/>
          <a:p>
            <a:r>
              <a:rPr lang="en-US" dirty="0"/>
              <a:t>Brief history:</a:t>
            </a:r>
          </a:p>
        </p:txBody>
      </p:sp>
      <p:sp>
        <p:nvSpPr>
          <p:cNvPr id="6" name="Content Placeholder 5">
            <a:extLst>
              <a:ext uri="{FF2B5EF4-FFF2-40B4-BE49-F238E27FC236}">
                <a16:creationId xmlns:a16="http://schemas.microsoft.com/office/drawing/2014/main" id="{157CBC43-D67C-7FED-FB88-49ADE1FB34CB}"/>
              </a:ext>
            </a:extLst>
          </p:cNvPr>
          <p:cNvSpPr>
            <a:spLocks noGrp="1"/>
          </p:cNvSpPr>
          <p:nvPr>
            <p:ph type="body" idx="4294967295"/>
          </p:nvPr>
        </p:nvSpPr>
        <p:spPr>
          <a:xfrm>
            <a:off x="357189" y="1304925"/>
            <a:ext cx="9548812" cy="4724400"/>
          </a:xfrm>
        </p:spPr>
        <p:txBody>
          <a:bodyPr>
            <a:normAutofit/>
          </a:bodyPr>
          <a:lstStyle/>
          <a:p>
            <a:pPr marL="0" indent="0">
              <a:buNone/>
            </a:pPr>
            <a:r>
              <a:rPr lang="en-US" dirty="0"/>
              <a:t> Pre-modern:</a:t>
            </a:r>
          </a:p>
          <a:p>
            <a:pPr lvl="1">
              <a:buFont typeface="Arial" panose="020B0604020202020204" pitchFamily="34" charset="0"/>
              <a:buChar char="•"/>
            </a:pPr>
            <a:r>
              <a:rPr lang="en-US" dirty="0"/>
              <a:t>Primary urban housing before automobiles, maximizes density without elevators</a:t>
            </a:r>
          </a:p>
          <a:p>
            <a:pPr lvl="1">
              <a:buFont typeface="Arial" panose="020B0604020202020204" pitchFamily="34" charset="0"/>
              <a:buChar char="•"/>
            </a:pPr>
            <a:r>
              <a:rPr lang="en-US" dirty="0"/>
              <a:t>Often stretches for miles with little interruption </a:t>
            </a:r>
          </a:p>
          <a:p>
            <a:pPr lvl="1">
              <a:buFont typeface="Arial" panose="020B0604020202020204" pitchFamily="34" charset="0"/>
              <a:buChar char="•"/>
            </a:pPr>
            <a:r>
              <a:rPr lang="en-US" dirty="0"/>
              <a:t>Fire-resistant material</a:t>
            </a:r>
          </a:p>
          <a:p>
            <a:pPr marL="0">
              <a:buNone/>
            </a:pPr>
            <a:r>
              <a:rPr lang="en-US" dirty="0"/>
              <a:t>20</a:t>
            </a:r>
            <a:r>
              <a:rPr lang="en-US" baseline="30000" dirty="0"/>
              <a:t>th</a:t>
            </a:r>
            <a:r>
              <a:rPr lang="en-US" dirty="0"/>
              <a:t> century, proliferation of automobile:</a:t>
            </a:r>
          </a:p>
          <a:p>
            <a:pPr lvl="1"/>
            <a:r>
              <a:rPr lang="en-US" dirty="0"/>
              <a:t>Large exodus from cities, cities no longer demand more housing </a:t>
            </a:r>
          </a:p>
          <a:p>
            <a:pPr lvl="1"/>
            <a:r>
              <a:rPr lang="en-US" dirty="0"/>
              <a:t>American point access blocks largely destroyed for offices, highways, and parking lots</a:t>
            </a:r>
          </a:p>
          <a:p>
            <a:pPr lvl="1"/>
            <a:r>
              <a:rPr lang="en-US" dirty="0"/>
              <a:t>American cities sacrifice density for fire safety</a:t>
            </a:r>
          </a:p>
          <a:p>
            <a:pPr lvl="2"/>
            <a:r>
              <a:rPr lang="en-US" dirty="0"/>
              <a:t>Two staircases to exit connected by corridor on every floor</a:t>
            </a:r>
          </a:p>
          <a:p>
            <a:pPr lvl="2"/>
            <a:r>
              <a:rPr lang="en-US" dirty="0"/>
              <a:t>Fire sprinklers</a:t>
            </a:r>
          </a:p>
          <a:p>
            <a:pPr lvl="2"/>
            <a:r>
              <a:rPr lang="en-US" dirty="0"/>
              <a:t>Pressurized staircases</a:t>
            </a:r>
          </a:p>
          <a:p>
            <a:pPr lvl="2"/>
            <a:r>
              <a:rPr lang="en-US" dirty="0"/>
              <a:t>Fire alarms</a:t>
            </a:r>
          </a:p>
          <a:p>
            <a:pPr lvl="1"/>
            <a:r>
              <a:rPr lang="en-US" dirty="0"/>
              <a:t>Continental European, Asian cities keep stock of point access blocks, see no reason to significantly adjust fire safety codes</a:t>
            </a:r>
          </a:p>
          <a:p>
            <a:pPr lvl="2"/>
            <a:r>
              <a:rPr lang="en-US" dirty="0"/>
              <a:t>Language and culture barrier imposes limits on knowledge and technology sharing between US and Central Europe</a:t>
            </a:r>
          </a:p>
          <a:p>
            <a:pPr marL="201168" lvl="1" indent="0">
              <a:buNone/>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2346240968"/>
      </p:ext>
    </p:extLst>
  </p:cSld>
  <p:clrMapOvr>
    <a:masterClrMapping/>
  </p:clrMapOvr>
  <mc:AlternateContent xmlns:mc="http://schemas.openxmlformats.org/markup-compatibility/2006">
    <mc:Choice xmlns:p14="http://schemas.microsoft.com/office/powerpoint/2010/main" Requires="p14">
      <p:transition spd="slow" p14:dur="2000" advTm="212622"/>
    </mc:Choice>
    <mc:Fallback>
      <p:transition spd="slow" advTm="212622"/>
    </mc:Fallback>
  </mc:AlternateContent>
  <p:extLst>
    <p:ext uri="{3A86A75C-4F4B-4683-9AE1-C65F6400EC91}">
      <p14:laserTraceLst xmlns:p14="http://schemas.microsoft.com/office/powerpoint/2010/main">
        <p14:tracePtLst>
          <p14:tracePt t="1065" x="6667500" y="6794500"/>
          <p14:tracePt t="1082" x="6635750" y="6772275"/>
          <p14:tracePt t="1099" x="6629400" y="6769100"/>
          <p14:tracePt t="1115" x="6629400" y="6765925"/>
          <p14:tracePt t="2061" x="6623050" y="6765925"/>
          <p14:tracePt t="2065" x="6616700" y="6765925"/>
          <p14:tracePt t="2082" x="6540500" y="6794500"/>
          <p14:tracePt t="2099" x="6403975" y="6851650"/>
          <p14:tracePt t="2450" x="10264775" y="22225"/>
          <p14:tracePt t="2458" x="10271125" y="50800"/>
          <p14:tracePt t="2467" x="10293350" y="65088"/>
          <p14:tracePt t="2472" x="10299700" y="85725"/>
          <p14:tracePt t="2480" x="10307638" y="100013"/>
          <p14:tracePt t="2488" x="10313988" y="136525"/>
          <p14:tracePt t="2496" x="10313988" y="158750"/>
          <p14:tracePt t="2504" x="10313988" y="187325"/>
          <p14:tracePt t="2512" x="10313988" y="215900"/>
          <p14:tracePt t="2520" x="10313988" y="223838"/>
          <p14:tracePt t="2526" x="10307638" y="223838"/>
          <p14:tracePt t="2636" x="10307638" y="173038"/>
          <p14:tracePt t="2715" x="6308725" y="6191250"/>
          <p14:tracePt t="2732" x="6305550" y="6102350"/>
          <p14:tracePt t="2766" x="6308725" y="5988050"/>
          <p14:tracePt t="2783" x="6308725" y="5934075"/>
          <p14:tracePt t="2849" x="6308725" y="5930900"/>
          <p14:tracePt t="2911" x="6318250" y="5946775"/>
          <p14:tracePt t="2933" x="6337300" y="5997575"/>
          <p14:tracePt t="2952" x="6356350" y="6032500"/>
          <p14:tracePt t="3359" x="6362700" y="6035675"/>
          <p14:tracePt t="3366" x="6391275" y="6061075"/>
          <p14:tracePt t="3382" x="6511925" y="6175375"/>
          <p14:tracePt t="3399" x="6654800" y="6318250"/>
          <p14:tracePt t="3433" x="6651625" y="6356350"/>
          <p14:tracePt t="3450" x="6642100" y="6403975"/>
          <p14:tracePt t="3465" x="6635750" y="6423025"/>
          <p14:tracePt t="3499" x="6607175" y="6480175"/>
          <p14:tracePt t="3515" x="6600825" y="6489700"/>
          <p14:tracePt t="3545" x="6600825" y="6492875"/>
          <p14:tracePt t="3566" x="6600825" y="6499225"/>
          <p14:tracePt t="3632" x="6600825" y="6502400"/>
          <p14:tracePt t="3651" x="6607175" y="6553200"/>
          <p14:tracePt t="3666" x="6667500" y="6705600"/>
          <p14:tracePt t="3682" x="6737350" y="6832600"/>
          <p14:tracePt t="8066" x="6861175" y="6731000"/>
          <p14:tracePt t="8083" x="6835775" y="6537325"/>
          <p14:tracePt t="8133" x="6362700" y="5172075"/>
          <p14:tracePt t="8149" x="6156325" y="4718050"/>
          <p14:tracePt t="8166" x="6096000" y="4587875"/>
          <p14:tracePt t="8182" x="6064250" y="4511675"/>
          <p14:tracePt t="8218" x="6045200" y="4457700"/>
          <p14:tracePt t="8232" x="6038850" y="4387850"/>
          <p14:tracePt t="8266" x="5969000" y="4124325"/>
          <p14:tracePt t="8284" x="5911850" y="3981450"/>
          <p14:tracePt t="8299" x="5848350" y="3825875"/>
          <p14:tracePt t="8316" x="5775325" y="3622675"/>
          <p14:tracePt t="8332" x="5667375" y="3343275"/>
          <p14:tracePt t="8366" x="5416550" y="2889250"/>
          <p14:tracePt t="8383" x="5327650" y="2749550"/>
          <p14:tracePt t="8399" x="5292725" y="2692400"/>
          <p14:tracePt t="8416" x="5267325" y="2628900"/>
          <p14:tracePt t="8432" x="5264150" y="2613025"/>
          <p14:tracePt t="8466" x="5222875" y="2574925"/>
          <p14:tracePt t="8483" x="5197475" y="2559050"/>
          <p14:tracePt t="8499" x="5184775" y="2555875"/>
          <p14:tracePt t="8516" x="5181600" y="2552700"/>
          <p14:tracePt t="8666" x="5146675" y="2540000"/>
          <p14:tracePt t="8682" x="5140325" y="2536825"/>
          <p14:tracePt t="8749" x="4902200" y="2460625"/>
          <p14:tracePt t="8766" x="4575175" y="2359025"/>
          <p14:tracePt t="8782" x="4273550" y="2254250"/>
          <p14:tracePt t="8799" x="4060825" y="2165350"/>
          <p14:tracePt t="8832" x="3724275" y="2060575"/>
          <p14:tracePt t="8849" x="3448050" y="1978025"/>
          <p14:tracePt t="8882" x="3003550" y="1704975"/>
          <p14:tracePt t="8899" x="2898775" y="1562100"/>
          <p14:tracePt t="8916" x="2755900" y="1171575"/>
          <p14:tracePt t="8932" x="2686050" y="841375"/>
          <p14:tracePt t="8949" x="2663825" y="609600"/>
          <p14:tracePt t="8983" x="2733675" y="377825"/>
          <p14:tracePt t="8999" x="2790825" y="304800"/>
          <p14:tracePt t="9016" x="2898775" y="184150"/>
          <p14:tracePt t="9032" x="2924175" y="155575"/>
          <p14:tracePt t="9049" x="2943225" y="133350"/>
          <p14:tracePt t="9083" x="2952750" y="107950"/>
          <p14:tracePt t="9099" x="2955925" y="101600"/>
          <p14:tracePt t="9115" x="2974975" y="79375"/>
          <p14:tracePt t="9132" x="3013075" y="47625"/>
          <p14:tracePt t="9149" x="3013075" y="44450"/>
          <p14:tracePt t="9437" x="3009900" y="44450"/>
          <p14:tracePt t="9440" x="2987675" y="44450"/>
          <p14:tracePt t="9449" x="2968625" y="44450"/>
          <p14:tracePt t="9466" x="2911475" y="47625"/>
          <p14:tracePt t="9483" x="2863850" y="50800"/>
          <p14:tracePt t="9499" x="2851150" y="50800"/>
          <p14:tracePt t="9515" x="2876550" y="38100"/>
          <p14:tracePt t="9549" x="3194050" y="0"/>
          <p14:tracePt t="9566" x="3225800" y="0"/>
          <p14:tracePt t="9649" x="3219450" y="0"/>
          <p14:tracePt t="9667" x="3213100" y="0"/>
          <p14:tracePt t="9682" x="3209925" y="0"/>
          <p14:tracePt t="9716" x="3206750" y="0"/>
          <p14:tracePt t="9750" x="3203575" y="0"/>
          <p14:tracePt t="9828" x="3200400" y="0"/>
          <p14:tracePt t="9834" x="3178175" y="0"/>
          <p14:tracePt t="9849" x="3124200" y="0"/>
          <p14:tracePt t="9883" x="3054350" y="0"/>
          <p14:tracePt t="9899" x="3051175" y="0"/>
          <p14:tracePt t="9950" x="2994025" y="0"/>
          <p14:tracePt t="9966" x="2952750" y="0"/>
          <p14:tracePt t="9982" x="2927350" y="0"/>
          <p14:tracePt t="9999" x="2924175" y="0"/>
          <p14:tracePt t="10344" x="2921000" y="0"/>
          <p14:tracePt t="10349" x="2895600" y="0"/>
          <p14:tracePt t="10366" x="2733675" y="0"/>
          <p14:tracePt t="10382" x="2257425" y="0"/>
          <p14:tracePt t="10399" x="1619250" y="0"/>
          <p14:tracePt t="10416" x="1044575" y="0"/>
          <p14:tracePt t="10432" x="581025" y="0"/>
          <p14:tracePt t="10466" x="212725" y="0"/>
          <p14:tracePt t="10483" x="209550" y="0"/>
          <p14:tracePt t="122644" x="203200" y="0"/>
          <p14:tracePt t="122686" x="196850" y="0"/>
          <p14:tracePt t="193433" x="196850" y="41275"/>
          <p14:tracePt t="193439" x="196850" y="85725"/>
          <p14:tracePt t="193453" x="193675" y="177800"/>
          <p14:tracePt t="193470" x="177800" y="250825"/>
          <p14:tracePt t="193504" x="155575" y="333375"/>
          <p14:tracePt t="193521" x="152400" y="349250"/>
          <p14:tracePt t="193537" x="149225" y="358775"/>
          <p14:tracePt t="193554" x="146050" y="365125"/>
          <p14:tracePt t="193587" x="142875" y="381000"/>
          <p14:tracePt t="193604" x="136525" y="406400"/>
          <p14:tracePt t="193620" x="123825" y="454025"/>
          <p14:tracePt t="193655" x="114300" y="603250"/>
          <p14:tracePt t="193671" x="146050" y="657225"/>
          <p14:tracePt t="193687" x="184150" y="676275"/>
          <p14:tracePt t="193704" x="219075" y="685800"/>
          <p14:tracePt t="193739" x="257175" y="685800"/>
          <p14:tracePt t="193754" x="285750" y="663575"/>
          <p14:tracePt t="193770" x="492125" y="434975"/>
          <p14:tracePt t="193787" x="698500" y="209550"/>
          <p14:tracePt t="193804" x="946150" y="0"/>
          <p14:tracePt t="193838" x="1212850" y="0"/>
          <p14:tracePt t="193854" x="1238250" y="0"/>
          <p14:tracePt t="193871" x="1241425" y="0"/>
          <p14:tracePt t="193938" x="1254125" y="0"/>
          <p14:tracePt t="193954" x="1276350" y="3175"/>
          <p14:tracePt t="193970" x="1292225" y="6350"/>
          <p14:tracePt t="194167" x="1295400" y="6350"/>
          <p14:tracePt t="194187" x="1327150" y="38100"/>
          <p14:tracePt t="194203" x="1352550" y="60325"/>
          <p14:tracePt t="194220" x="1374775" y="82550"/>
          <p14:tracePt t="194254" x="1390650" y="95250"/>
          <p14:tracePt t="194270" x="1393825" y="98425"/>
          <p14:tracePt t="195949" x="1397000" y="98425"/>
          <p14:tracePt t="195956" x="1403350" y="98425"/>
          <p14:tracePt t="195997" x="1527175" y="104775"/>
          <p14:tracePt t="196003" x="1565275" y="104775"/>
          <p14:tracePt t="196020" x="1625600" y="114300"/>
          <p14:tracePt t="196037" x="1660525" y="127000"/>
          <p14:tracePt t="196071" x="1676400" y="136525"/>
          <p14:tracePt t="196089" x="1679575" y="139700"/>
          <p14:tracePt t="196104" x="1689100" y="142875"/>
          <p14:tracePt t="196120" x="1717675" y="146050"/>
          <p14:tracePt t="196154" x="1739900" y="146050"/>
          <p14:tracePt t="196173" x="1746250" y="146050"/>
          <p14:tracePt t="196187" x="1781175" y="146050"/>
          <p14:tracePt t="196204" x="1847850" y="146050"/>
          <p14:tracePt t="196220" x="2041525" y="146050"/>
          <p14:tracePt t="196254" x="2470150" y="123825"/>
          <p14:tracePt t="196273" x="2590800" y="98425"/>
          <p14:tracePt t="196288" x="2641600" y="76200"/>
          <p14:tracePt t="196304" x="2686050" y="57150"/>
          <p14:tracePt t="196320" x="2749550" y="15875"/>
          <p14:tracePt t="196354" x="2933700" y="0"/>
          <p14:tracePt t="196371" x="2990850" y="0"/>
          <p14:tracePt t="196387" x="3009900" y="0"/>
          <p14:tracePt t="196404" x="3073400" y="0"/>
          <p14:tracePt t="196437" x="3248025" y="0"/>
          <p14:tracePt t="196454" x="3314700" y="0"/>
          <p14:tracePt t="196487" x="3346450" y="0"/>
          <p14:tracePt t="198654" x="3355975" y="0"/>
          <p14:tracePt t="198670" x="3371850" y="0"/>
          <p14:tracePt t="198687" x="3406775" y="0"/>
          <p14:tracePt t="198721" x="3454400" y="0"/>
          <p14:tracePt t="198737" x="3476625" y="0"/>
          <p14:tracePt t="198754" x="3482975" y="0"/>
          <p14:tracePt t="198770" x="3492500" y="0"/>
          <p14:tracePt t="198787" x="3505200" y="0"/>
          <p14:tracePt t="198821" x="3521075" y="0"/>
          <p14:tracePt t="198858" x="3524250" y="0"/>
          <p14:tracePt t="198904" x="3562350" y="0"/>
          <p14:tracePt t="198920" x="3581400" y="0"/>
          <p14:tracePt t="198937" x="3606800" y="0"/>
          <p14:tracePt t="198972" x="3648075" y="0"/>
          <p14:tracePt t="198987" x="3724275" y="0"/>
          <p14:tracePt t="199004" x="3984625" y="0"/>
          <p14:tracePt t="199020" x="4238625" y="0"/>
          <p14:tracePt t="199054" x="4498975" y="0"/>
          <p14:tracePt t="199071" x="4578350" y="0"/>
          <p14:tracePt t="199087" x="4660900" y="0"/>
          <p14:tracePt t="199104" x="4752975" y="0"/>
          <p14:tracePt t="199120" x="4829175" y="0"/>
          <p14:tracePt t="199154" x="4968875" y="0"/>
          <p14:tracePt t="199171" x="5032375" y="0"/>
          <p14:tracePt t="199187" x="5064125" y="0"/>
          <p14:tracePt t="199204" x="5108575" y="0"/>
          <p14:tracePt t="199221" x="5127625" y="0"/>
          <p14:tracePt t="199254" x="5137150" y="0"/>
          <p14:tracePt t="199337" x="5187950" y="0"/>
          <p14:tracePt t="199354" x="5191125" y="0"/>
          <p14:tracePt t="199405" x="5210175" y="6350"/>
          <p14:tracePt t="199421" x="5254625" y="47625"/>
          <p14:tracePt t="199454" x="5368925" y="165100"/>
          <p14:tracePt t="199470" x="5410200" y="228600"/>
          <p14:tracePt t="199487" x="5426075" y="288925"/>
          <p14:tracePt t="199504" x="5445125" y="406400"/>
          <p14:tracePt t="199538" x="5635625" y="920750"/>
          <p14:tracePt t="199554" x="5807075" y="1304925"/>
          <p14:tracePt t="199570" x="5908675" y="1558925"/>
          <p14:tracePt t="199587" x="5965825" y="1781175"/>
          <p14:tracePt t="199604" x="5972175" y="1908175"/>
          <p14:tracePt t="199638" x="6013450" y="2292350"/>
          <p14:tracePt t="199654" x="6045200" y="2600325"/>
          <p14:tracePt t="199670" x="6054725" y="2895600"/>
          <p14:tracePt t="199687" x="6035675" y="3190875"/>
          <p14:tracePt t="199721" x="5908675" y="3479800"/>
          <p14:tracePt t="199737" x="5892800" y="3489325"/>
          <p14:tracePt t="199788" x="5883275" y="3492500"/>
          <p14:tracePt t="199821" x="5876925" y="3492500"/>
          <p14:tracePt t="199854" x="5876925" y="3495675"/>
          <p14:tracePt t="199871" x="5864225" y="3505200"/>
          <p14:tracePt t="199887" x="5838825" y="3543300"/>
          <p14:tracePt t="199921" x="5749925" y="3848100"/>
          <p14:tracePt t="199937" x="5645150" y="4143375"/>
          <p14:tracePt t="199954" x="5584825" y="4283075"/>
          <p14:tracePt t="199971" x="5521325" y="4413250"/>
          <p14:tracePt t="200004" x="5346700" y="4733925"/>
          <p14:tracePt t="200021" x="5270500" y="4879975"/>
          <p14:tracePt t="200054" x="4781550" y="5664200"/>
          <p14:tracePt t="200071" x="4733925" y="5702300"/>
          <p14:tracePt t="200087" x="4689475" y="5740400"/>
          <p14:tracePt t="200104" x="4625975" y="5807075"/>
          <p14:tracePt t="200120" x="4476750" y="6016625"/>
          <p14:tracePt t="200154" x="4340225" y="6197600"/>
          <p14:tracePt t="200171" x="4308475" y="6223000"/>
          <p14:tracePt t="200187" x="4298950" y="6226175"/>
          <p14:tracePt t="200205" x="4254500" y="6270625"/>
          <p14:tracePt t="200220" x="4187825" y="6375400"/>
          <p14:tracePt t="200254" x="4121150" y="6499225"/>
          <p14:tracePt t="200270" x="4070350" y="6569075"/>
          <p14:tracePt t="200287" x="4025900" y="6623050"/>
          <p14:tracePt t="200304" x="3990975" y="6657975"/>
          <p14:tracePt t="200338" x="3930650" y="6731000"/>
          <p14:tracePt t="200354" x="3924300" y="6734175"/>
          <p14:tracePt t="200420" x="3917950" y="6734175"/>
          <p14:tracePt t="200456" x="3914775" y="6734175"/>
          <p14:tracePt t="200516" x="3911600" y="6734175"/>
          <p14:tracePt t="200537" x="3902075" y="6737350"/>
          <p14:tracePt t="200554" x="3889375" y="6737350"/>
          <p14:tracePt t="200570" x="3879850" y="6737350"/>
          <p14:tracePt t="200587" x="3867150" y="6737350"/>
          <p14:tracePt t="200605" x="3857625" y="6737350"/>
          <p14:tracePt t="200638" x="3752850" y="6775450"/>
          <p14:tracePt t="200654" x="3730625" y="6781800"/>
          <p14:tracePt t="200670" x="3714750" y="6788150"/>
          <p14:tracePt t="200687" x="3695700" y="6797675"/>
          <p14:tracePt t="200990" x="2324100" y="258763"/>
          <p14:tracePt t="200997" x="2279650" y="423863"/>
          <p14:tracePt t="201008" x="2230438" y="604838"/>
          <p14:tracePt t="201013" x="2171700" y="784225"/>
          <p14:tracePt t="201022" x="2100263" y="963613"/>
          <p14:tracePt t="201028" x="2028825" y="1150938"/>
          <p14:tracePt t="201036" x="1978025" y="1273175"/>
          <p14:tracePt t="201043" x="1955800" y="1360488"/>
          <p14:tracePt t="201052" x="1920875" y="1482725"/>
          <p14:tracePt t="201060" x="1912938" y="1597025"/>
          <p14:tracePt t="201068" x="1912938" y="1619250"/>
          <p14:tracePt t="201074" x="1912938" y="1704975"/>
          <p14:tracePt t="201082" x="1912938" y="1792288"/>
          <p14:tracePt t="201090" x="1912938" y="1892300"/>
          <p14:tracePt t="201097" x="1912938" y="2073275"/>
          <p14:tracePt t="201105" x="1912938" y="2116138"/>
          <p14:tracePt t="201122" x="1898650" y="2273300"/>
          <p14:tracePt t="201128" x="1884363" y="2389188"/>
          <p14:tracePt t="201136" x="1884363" y="2411413"/>
          <p14:tracePt t="201144" x="1884363" y="2425700"/>
          <p14:tracePt t="201151" x="1898650" y="2468563"/>
          <p14:tracePt t="201168" x="1955800" y="2576513"/>
          <p14:tracePt t="201178" x="2000250" y="2655888"/>
          <p14:tracePt t="201184" x="2063750" y="2763838"/>
          <p14:tracePt t="201189" x="2136775" y="2878138"/>
          <p14:tracePt t="201198" x="2193925" y="2957513"/>
          <p14:tracePt t="201205" x="2222500" y="3008313"/>
          <p14:tracePt t="201214" x="2259013" y="3051175"/>
          <p14:tracePt t="201221" x="2287588" y="3073400"/>
          <p14:tracePt t="201227" x="2293938" y="3087688"/>
          <p14:tracePt t="201236" x="2308225" y="3116263"/>
          <p14:tracePt t="201243" x="2352675" y="3195638"/>
          <p14:tracePt t="201251" x="2381250" y="3275013"/>
          <p14:tracePt t="201260" x="2438400" y="3389313"/>
          <p14:tracePt t="201268" x="2532063" y="3627438"/>
          <p14:tracePt t="201273" x="2589213" y="3835400"/>
          <p14:tracePt t="201281" x="2611438" y="3965575"/>
          <p14:tracePt t="201290" x="2625725" y="4144963"/>
          <p14:tracePt t="201298" x="2640013" y="4303713"/>
          <p14:tracePt t="201305" x="2640013" y="4460875"/>
          <p14:tracePt t="201314" x="2611438" y="4548188"/>
          <p14:tracePt t="201322" x="2589213" y="4613275"/>
          <p14:tracePt t="201328" x="2552700" y="4706938"/>
          <p14:tracePt t="201335" x="2509838" y="4784725"/>
          <p14:tracePt t="201344" x="2452688" y="4864100"/>
          <p14:tracePt t="201351" x="2409825" y="4965700"/>
          <p14:tracePt t="201359" x="2359025" y="5059363"/>
          <p14:tracePt t="201367" x="2301875" y="5210175"/>
          <p14:tracePt t="201373" x="2230438" y="5368925"/>
          <p14:tracePt t="201381" x="2165350" y="5534025"/>
          <p14:tracePt t="201389" x="2114550" y="5664200"/>
          <p14:tracePt t="201398" x="2071688" y="5772150"/>
          <p14:tracePt t="201405" x="1970088" y="5965825"/>
          <p14:tracePt t="201414" x="1927225" y="6059488"/>
          <p14:tracePt t="201422" x="1892300" y="6188075"/>
          <p14:tracePt t="201428" x="1870075" y="6253163"/>
          <p14:tracePt t="201436" x="1819275" y="6426200"/>
          <p14:tracePt t="201444" x="1755775" y="6656388"/>
          <p14:tracePt t="201452" x="1719263" y="67929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96CD800-C8BF-41B5-983A-3B3D95F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ED36A27B-61AE-4AA1-8BD6-7310E072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511BC4C5-EB16-4C0B-83E6-96A39848CF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29361A00-DB40-9045-A908-B564C1CD7D84}"/>
              </a:ext>
            </a:extLst>
          </p:cNvPr>
          <p:cNvSpPr txBox="1"/>
          <p:nvPr/>
        </p:nvSpPr>
        <p:spPr>
          <a:xfrm>
            <a:off x="339348" y="170767"/>
            <a:ext cx="3735502" cy="644734"/>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3600" spc="-50" dirty="0">
                <a:solidFill>
                  <a:srgbClr val="FFFFFF"/>
                </a:solidFill>
                <a:latin typeface="+mj-lt"/>
                <a:ea typeface="+mj-ea"/>
                <a:cs typeface="+mj-cs"/>
              </a:rPr>
              <a:t>Saving the world?</a:t>
            </a:r>
          </a:p>
        </p:txBody>
      </p:sp>
      <p:sp>
        <p:nvSpPr>
          <p:cNvPr id="10" name="TextBox 9">
            <a:extLst>
              <a:ext uri="{FF2B5EF4-FFF2-40B4-BE49-F238E27FC236}">
                <a16:creationId xmlns:a16="http://schemas.microsoft.com/office/drawing/2014/main" id="{5BA98572-A5B6-0182-ACB9-D7990962652F}"/>
              </a:ext>
            </a:extLst>
          </p:cNvPr>
          <p:cNvSpPr txBox="1"/>
          <p:nvPr/>
        </p:nvSpPr>
        <p:spPr>
          <a:xfrm>
            <a:off x="322429" y="1064095"/>
            <a:ext cx="3735500" cy="5565305"/>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200" dirty="0">
                <a:solidFill>
                  <a:srgbClr val="FFFFFF"/>
                </a:solidFill>
              </a:rPr>
              <a:t>Direct Environmental Benefits:</a:t>
            </a:r>
          </a:p>
          <a:p>
            <a:pPr marL="285750"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Substantial decrease in embodied carbon of construction</a:t>
            </a:r>
          </a:p>
          <a:p>
            <a:pPr marL="285750"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Substantial decrease in operation carbon emissions:</a:t>
            </a:r>
          </a:p>
          <a:p>
            <a:pPr marL="742950" lvl="1"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Cross ventilation</a:t>
            </a:r>
          </a:p>
          <a:p>
            <a:pPr marL="742950" lvl="1"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Compactness = recapture</a:t>
            </a:r>
          </a:p>
          <a:p>
            <a:pPr marL="742950" lvl="1"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Less required powered lighting</a:t>
            </a:r>
          </a:p>
          <a:p>
            <a:pPr marL="285750"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Increased spatial efficiency</a:t>
            </a:r>
          </a:p>
          <a:p>
            <a:pPr marL="742950" lvl="1" indent="-285750" defTabSz="914400">
              <a:lnSpc>
                <a:spcPct val="90000"/>
              </a:lnSpc>
              <a:spcAft>
                <a:spcPts val="600"/>
              </a:spcAft>
              <a:buClr>
                <a:schemeClr val="accent1"/>
              </a:buClr>
              <a:buFont typeface="Calibri" panose="020F0502020204030204" pitchFamily="34" charset="0"/>
              <a:buChar char="•"/>
            </a:pPr>
            <a:endParaRPr lang="en-US" sz="1200"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sz="1200" dirty="0">
                <a:solidFill>
                  <a:srgbClr val="FFFFFF"/>
                </a:solidFill>
              </a:rPr>
              <a:t>Direct Socioeconomic Benefits:</a:t>
            </a:r>
          </a:p>
          <a:p>
            <a:pPr marL="285750"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Prevents gentrification induced displacement</a:t>
            </a:r>
          </a:p>
          <a:p>
            <a:pPr marL="285750"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No more wasted resources</a:t>
            </a:r>
          </a:p>
          <a:p>
            <a:pPr marL="285750"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Communal bonds</a:t>
            </a:r>
          </a:p>
          <a:p>
            <a:pPr marL="285750"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Enables diversified dwelling floorplans</a:t>
            </a:r>
          </a:p>
          <a:p>
            <a:pPr marL="742950" lvl="1" indent="-285750" defTabSz="914400">
              <a:lnSpc>
                <a:spcPct val="90000"/>
              </a:lnSpc>
              <a:spcAft>
                <a:spcPts val="600"/>
              </a:spcAft>
              <a:buClr>
                <a:schemeClr val="accent1"/>
              </a:buClr>
              <a:buFont typeface="Calibri" panose="020F0502020204030204" pitchFamily="34" charset="0"/>
              <a:buChar char="•"/>
            </a:pPr>
            <a:r>
              <a:rPr lang="en-US" sz="1200" dirty="0">
                <a:solidFill>
                  <a:srgbClr val="FFFFFF"/>
                </a:solidFill>
              </a:rPr>
              <a:t>Family friendly urban living</a:t>
            </a:r>
          </a:p>
          <a:p>
            <a:pPr marL="742950" lvl="1" indent="-285750" defTabSz="914400">
              <a:lnSpc>
                <a:spcPct val="90000"/>
              </a:lnSpc>
              <a:spcAft>
                <a:spcPts val="600"/>
              </a:spcAft>
              <a:buClr>
                <a:schemeClr val="accent1"/>
              </a:buClr>
              <a:buFont typeface="Calibri" panose="020F0502020204030204" pitchFamily="34" charset="0"/>
              <a:buChar char="•"/>
            </a:pPr>
            <a:endParaRPr lang="en-US" sz="1200" dirty="0">
              <a:solidFill>
                <a:srgbClr val="FFFFFF"/>
              </a:solidFill>
            </a:endParaRPr>
          </a:p>
          <a:p>
            <a:pPr defTabSz="914400">
              <a:lnSpc>
                <a:spcPct val="90000"/>
              </a:lnSpc>
              <a:spcAft>
                <a:spcPts val="600"/>
              </a:spcAft>
              <a:buClr>
                <a:schemeClr val="accent1"/>
              </a:buClr>
            </a:pPr>
            <a:r>
              <a:rPr lang="en-US" sz="1200" dirty="0">
                <a:solidFill>
                  <a:srgbClr val="FFFFFF"/>
                </a:solidFill>
              </a:rPr>
              <a:t>Indirect Benefits:</a:t>
            </a:r>
          </a:p>
          <a:p>
            <a:pPr marL="171450" indent="-171450" defTabSz="914400">
              <a:lnSpc>
                <a:spcPct val="90000"/>
              </a:lnSpc>
              <a:spcAft>
                <a:spcPts val="600"/>
              </a:spcAft>
              <a:buClr>
                <a:schemeClr val="accent1"/>
              </a:buClr>
              <a:buFont typeface="Arial" panose="020B0604020202020204" pitchFamily="34" charset="0"/>
              <a:buChar char="•"/>
            </a:pPr>
            <a:r>
              <a:rPr lang="en-US" sz="1200" dirty="0">
                <a:solidFill>
                  <a:srgbClr val="FFFFFF"/>
                </a:solidFill>
              </a:rPr>
              <a:t>Decreased car dependency</a:t>
            </a:r>
          </a:p>
          <a:p>
            <a:pPr marL="171450" indent="-171450" defTabSz="914400">
              <a:lnSpc>
                <a:spcPct val="90000"/>
              </a:lnSpc>
              <a:spcAft>
                <a:spcPts val="600"/>
              </a:spcAft>
              <a:buClr>
                <a:schemeClr val="accent1"/>
              </a:buClr>
              <a:buFont typeface="Arial" panose="020B0604020202020204" pitchFamily="34" charset="0"/>
              <a:buChar char="•"/>
            </a:pPr>
            <a:r>
              <a:rPr lang="en-US" sz="1200" dirty="0">
                <a:solidFill>
                  <a:srgbClr val="FFFFFF"/>
                </a:solidFill>
              </a:rPr>
              <a:t>More appealing urban living</a:t>
            </a:r>
          </a:p>
          <a:p>
            <a:pPr marL="628650" lvl="1" indent="-171450" defTabSz="914400">
              <a:lnSpc>
                <a:spcPct val="90000"/>
              </a:lnSpc>
              <a:spcAft>
                <a:spcPts val="600"/>
              </a:spcAft>
              <a:buClr>
                <a:schemeClr val="accent1"/>
              </a:buClr>
              <a:buFont typeface="Arial" panose="020B0604020202020204" pitchFamily="34" charset="0"/>
              <a:buChar char="•"/>
            </a:pPr>
            <a:r>
              <a:rPr lang="en-US" sz="1200" dirty="0">
                <a:solidFill>
                  <a:srgbClr val="FFFFFF"/>
                </a:solidFill>
              </a:rPr>
              <a:t>Decreased education inequality</a:t>
            </a:r>
          </a:p>
          <a:p>
            <a:pPr marL="285750" indent="-285750" defTabSz="914400">
              <a:lnSpc>
                <a:spcPct val="90000"/>
              </a:lnSpc>
              <a:spcAft>
                <a:spcPts val="600"/>
              </a:spcAft>
              <a:buClr>
                <a:schemeClr val="accent1"/>
              </a:buClr>
              <a:buFont typeface="Calibri" panose="020F0502020204030204" pitchFamily="34" charset="0"/>
              <a:buChar char="•"/>
            </a:pPr>
            <a:endParaRPr lang="en-US" sz="1200" dirty="0">
              <a:solidFill>
                <a:srgbClr val="FFFFFF"/>
              </a:solidFill>
            </a:endParaRPr>
          </a:p>
          <a:p>
            <a:pPr marL="285750" indent="-285750" defTabSz="914400">
              <a:lnSpc>
                <a:spcPct val="90000"/>
              </a:lnSpc>
              <a:spcAft>
                <a:spcPts val="600"/>
              </a:spcAft>
              <a:buClr>
                <a:schemeClr val="accent1"/>
              </a:buClr>
              <a:buFont typeface="Calibri" panose="020F0502020204030204" pitchFamily="34" charset="0"/>
              <a:buChar char="•"/>
            </a:pPr>
            <a:endParaRPr lang="en-US" sz="1200" dirty="0">
              <a:solidFill>
                <a:srgbClr val="FFFFFF"/>
              </a:solidFill>
            </a:endParaRPr>
          </a:p>
          <a:p>
            <a:pPr marL="285750" indent="-285750" defTabSz="914400">
              <a:lnSpc>
                <a:spcPct val="90000"/>
              </a:lnSpc>
              <a:spcAft>
                <a:spcPts val="600"/>
              </a:spcAft>
              <a:buClr>
                <a:schemeClr val="accent1"/>
              </a:buClr>
              <a:buFont typeface="Calibri" panose="020F0502020204030204" pitchFamily="34" charset="0"/>
              <a:buChar char="•"/>
            </a:pPr>
            <a:endParaRPr lang="en-US" sz="1200" dirty="0">
              <a:solidFill>
                <a:srgbClr val="FFFFFF"/>
              </a:solidFill>
            </a:endParaRPr>
          </a:p>
        </p:txBody>
      </p:sp>
      <p:sp>
        <p:nvSpPr>
          <p:cNvPr id="31" name="Rectangle 30">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EF64015-11EC-A31B-53FE-FE31F893D682}"/>
              </a:ext>
            </a:extLst>
          </p:cNvPr>
          <p:cNvPicPr>
            <a:picLocks noChangeAspect="1"/>
          </p:cNvPicPr>
          <p:nvPr/>
        </p:nvPicPr>
        <p:blipFill rotWithShape="1">
          <a:blip r:embed="rId3"/>
          <a:srcRect l="17439" r="-3" b="-3"/>
          <a:stretch/>
        </p:blipFill>
        <p:spPr>
          <a:xfrm>
            <a:off x="4654297" y="3045600"/>
            <a:ext cx="4118668" cy="3828763"/>
          </a:xfrm>
          <a:prstGeom prst="rect">
            <a:avLst/>
          </a:prstGeom>
        </p:spPr>
      </p:pic>
      <p:pic>
        <p:nvPicPr>
          <p:cNvPr id="16" name="Picture 15">
            <a:extLst>
              <a:ext uri="{FF2B5EF4-FFF2-40B4-BE49-F238E27FC236}">
                <a16:creationId xmlns:a16="http://schemas.microsoft.com/office/drawing/2014/main" id="{12047420-4064-47AE-2BA5-8570AA196851}"/>
              </a:ext>
            </a:extLst>
          </p:cNvPr>
          <p:cNvPicPr>
            <a:picLocks noChangeAspect="1"/>
          </p:cNvPicPr>
          <p:nvPr/>
        </p:nvPicPr>
        <p:blipFill rotWithShape="1">
          <a:blip r:embed="rId4"/>
          <a:srcRect l="1585" r="-2" b="12796"/>
          <a:stretch/>
        </p:blipFill>
        <p:spPr>
          <a:xfrm>
            <a:off x="4649001" y="-25060"/>
            <a:ext cx="7537313" cy="3381002"/>
          </a:xfrm>
          <a:prstGeom prst="rect">
            <a:avLst/>
          </a:prstGeom>
        </p:spPr>
      </p:pic>
    </p:spTree>
    <p:extLst>
      <p:ext uri="{BB962C8B-B14F-4D97-AF65-F5344CB8AC3E}">
        <p14:creationId xmlns:p14="http://schemas.microsoft.com/office/powerpoint/2010/main" val="2073752996"/>
      </p:ext>
    </p:extLst>
  </p:cSld>
  <p:clrMapOvr>
    <a:masterClrMapping/>
  </p:clrMapOvr>
  <mc:AlternateContent xmlns:mc="http://schemas.openxmlformats.org/markup-compatibility/2006">
    <mc:Choice xmlns:p14="http://schemas.microsoft.com/office/powerpoint/2010/main" Requires="p14">
      <p:transition spd="slow" p14:dur="2000" advTm="261845"/>
    </mc:Choice>
    <mc:Fallback>
      <p:transition spd="slow" advTm="261845"/>
    </mc:Fallback>
  </mc:AlternateContent>
  <p:extLst>
    <p:ext uri="{3A86A75C-4F4B-4683-9AE1-C65F6400EC91}">
      <p14:laserTraceLst xmlns:p14="http://schemas.microsoft.com/office/powerpoint/2010/main">
        <p14:tracePtLst>
          <p14:tracePt t="2457" x="3560763" y="6383338"/>
          <p14:tracePt t="2465" x="4157663" y="6138863"/>
          <p14:tracePt t="2472" x="4510088" y="6008688"/>
          <p14:tracePt t="2480" x="4703763" y="5922963"/>
          <p14:tracePt t="2487" x="4956175" y="5786438"/>
          <p14:tracePt t="2495" x="5021263" y="5749925"/>
          <p14:tracePt t="2503" x="5084763" y="5721350"/>
          <p14:tracePt t="2524" x="5092700" y="5721350"/>
          <p14:tracePt t="2575" x="5092700" y="5735638"/>
          <p14:tracePt t="2581" x="5114925" y="5815013"/>
          <p14:tracePt t="2588" x="5135563" y="5886450"/>
          <p14:tracePt t="2595" x="5157788" y="6051550"/>
          <p14:tracePt t="2604" x="5186363" y="6218238"/>
          <p14:tracePt t="2611" x="5192713" y="6346825"/>
          <p14:tracePt t="2619" x="5192713" y="6389688"/>
          <p14:tracePt t="2628" x="5192713" y="6434138"/>
          <p14:tracePt t="2632" x="5207000" y="6462713"/>
          <p14:tracePt t="2640" x="5207000" y="6477000"/>
          <p14:tracePt t="2842" x="5243513" y="6462713"/>
          <p14:tracePt t="2850" x="5308600" y="6411913"/>
          <p14:tracePt t="2857" x="5430838" y="6326188"/>
          <p14:tracePt t="2865" x="5553075" y="6224588"/>
          <p14:tracePt t="2873" x="5703888" y="6116638"/>
          <p14:tracePt t="2881" x="5854700" y="6002338"/>
          <p14:tracePt t="2889" x="5962650" y="5929313"/>
          <p14:tracePt t="2895" x="6013450" y="5922963"/>
          <p14:tracePt t="2903" x="6127750" y="5880100"/>
          <p14:tracePt t="2911" x="6221413" y="5843588"/>
          <p14:tracePt t="2920" x="6243638" y="5829300"/>
          <p14:tracePt t="2928" x="6337300" y="5786438"/>
          <p14:tracePt t="2933" x="6402388" y="5741988"/>
          <p14:tracePt t="2943" x="6465888" y="5707063"/>
          <p14:tracePt t="2949" x="6502400" y="5684838"/>
          <p14:tracePt t="2958" x="6581775" y="5648325"/>
          <p14:tracePt t="2965" x="6667500" y="5605463"/>
          <p14:tracePt t="2973" x="6789738" y="5556250"/>
          <p14:tracePt t="2990" x="6926263" y="5505450"/>
          <p14:tracePt t="2995" x="6991350" y="5483225"/>
          <p14:tracePt t="3005" x="7042150" y="5468938"/>
          <p14:tracePt t="3011" x="7048500" y="5468938"/>
          <p14:tracePt t="3019" x="7056438" y="5462588"/>
          <p14:tracePt t="3027" x="7062788" y="5462588"/>
          <p14:tracePt t="3035" x="7070725" y="5462588"/>
          <p14:tracePt t="3041" x="7077075" y="5462588"/>
          <p14:tracePt t="3049" x="7085013" y="5462588"/>
          <p14:tracePt t="3057" x="7099300" y="5454650"/>
          <p14:tracePt t="3066" x="7127875" y="5432425"/>
          <p14:tracePt t="3073" x="7178675" y="5418138"/>
          <p14:tracePt t="3081" x="7243763" y="5383213"/>
          <p14:tracePt t="3087" x="7337425" y="5340350"/>
          <p14:tracePt t="3095" x="7423150" y="5289550"/>
          <p14:tracePt t="3104" x="7516813" y="5267325"/>
          <p14:tracePt t="3112" x="7588250" y="5260975"/>
          <p14:tracePt t="3119" x="7645400" y="5260975"/>
          <p14:tracePt t="3126" x="7696200" y="5260975"/>
          <p14:tracePt t="3135" x="7724775" y="5260975"/>
          <p14:tracePt t="3141" x="7747000" y="5260975"/>
          <p14:tracePt t="3149" x="7761288" y="5260975"/>
          <p14:tracePt t="3156" x="7789863" y="5267325"/>
          <p14:tracePt t="3165" x="7812088" y="5267325"/>
          <p14:tracePt t="3173" x="7832725" y="5267325"/>
          <p14:tracePt t="3181" x="7854950" y="5267325"/>
          <p14:tracePt t="3187" x="7912100" y="5267325"/>
          <p14:tracePt t="3195" x="7954963" y="5267325"/>
          <p14:tracePt t="3203" x="8042275" y="5281613"/>
          <p14:tracePt t="3211" x="8150225" y="5303838"/>
          <p14:tracePt t="3219" x="8301038" y="5368925"/>
          <p14:tracePt t="3227" x="8394700" y="5426075"/>
          <p14:tracePt t="3237" x="8645525" y="5613400"/>
          <p14:tracePt t="3244" x="8869363" y="5835650"/>
          <p14:tracePt t="3249" x="9091613" y="6065838"/>
          <p14:tracePt t="3257" x="9213850" y="6196013"/>
          <p14:tracePt t="3265" x="9307513" y="6289675"/>
          <p14:tracePt t="3273" x="9378950" y="6369050"/>
          <p14:tracePt t="3281" x="9458325" y="6469063"/>
          <p14:tracePt t="3287" x="9486900" y="6491288"/>
          <p14:tracePt t="3295" x="9545638" y="6570663"/>
          <p14:tracePt t="3303" x="9559925" y="6605588"/>
          <p14:tracePt t="3310" x="9631363" y="6742113"/>
          <p14:tracePt t="3495" x="9998075" y="6210300"/>
          <p14:tracePt t="3504" x="9825038" y="5972175"/>
          <p14:tracePt t="3511" x="9617075" y="5656263"/>
          <p14:tracePt t="3519" x="9409113" y="5332413"/>
          <p14:tracePt t="3527" x="9293225" y="5153025"/>
          <p14:tracePt t="3534" x="9099550" y="4814888"/>
          <p14:tracePt t="3543" x="8932863" y="4497388"/>
          <p14:tracePt t="3549" x="8789988" y="4159250"/>
          <p14:tracePt t="3557" x="8653463" y="3806825"/>
          <p14:tracePt t="3565" x="8509000" y="3252788"/>
          <p14:tracePt t="3575" x="8380413" y="2727325"/>
          <p14:tracePt t="3581" x="8286750" y="2352675"/>
          <p14:tracePt t="3589" x="8156575" y="1798638"/>
          <p14:tracePt t="3595" x="8042275" y="1338263"/>
          <p14:tracePt t="3603" x="7920038" y="900113"/>
          <p14:tracePt t="3611" x="7783513" y="511175"/>
          <p14:tracePt t="3619" x="7689850" y="165100"/>
          <p14:tracePt t="48742" x="2157413" y="547688"/>
          <p14:tracePt t="48749" x="2171700" y="1136650"/>
          <p14:tracePt t="48757" x="2251075" y="1590675"/>
          <p14:tracePt t="48764" x="2387600" y="2281238"/>
          <p14:tracePt t="48771" x="2524125" y="3116263"/>
          <p14:tracePt t="48779" x="2640013" y="3892550"/>
          <p14:tracePt t="48787" x="2725738" y="4605338"/>
          <p14:tracePt t="48795" x="2790825" y="5202238"/>
          <p14:tracePt t="48806" x="2876550" y="5741988"/>
          <p14:tracePt t="48811" x="3013075" y="6181725"/>
          <p14:tracePt t="48817" x="3200400" y="6605588"/>
          <p14:tracePt t="48942" x="5286375" y="6613525"/>
          <p14:tracePt t="48949" x="5408613" y="6434138"/>
          <p14:tracePt t="48956" x="5495925" y="6238875"/>
          <p14:tracePt t="48964" x="5530850" y="6153150"/>
          <p14:tracePt t="48971" x="5553075" y="6073775"/>
          <p14:tracePt t="48979" x="5553075" y="6059488"/>
          <p14:tracePt t="48986" x="5553075" y="6051550"/>
          <p14:tracePt t="49026" x="5567363" y="6045200"/>
          <p14:tracePt t="49033" x="5575300" y="6030913"/>
          <p14:tracePt t="49041" x="5581650" y="6002338"/>
          <p14:tracePt t="49049" x="5595938" y="5980113"/>
          <p14:tracePt t="49057" x="5595938" y="5943600"/>
          <p14:tracePt t="49065" x="5595938" y="5937250"/>
          <p14:tracePt t="49071" x="5595938" y="5908675"/>
          <p14:tracePt t="49080" x="5603875" y="5880100"/>
          <p14:tracePt t="49087" x="5603875" y="5843588"/>
          <p14:tracePt t="49095" x="5603875" y="5764213"/>
          <p14:tracePt t="49104" x="5603875" y="5692775"/>
          <p14:tracePt t="49111" x="5603875" y="5648325"/>
          <p14:tracePt t="49119" x="5603875" y="5576888"/>
          <p14:tracePt t="49124" x="5603875" y="5519738"/>
          <p14:tracePt t="49133" x="5603875" y="5505450"/>
          <p14:tracePt t="49141" x="5603875" y="5491163"/>
          <p14:tracePt t="49149" x="5603875" y="5476875"/>
          <p14:tracePt t="49157" x="5603875" y="5468938"/>
          <p14:tracePt t="49165" x="5610225" y="5454650"/>
          <p14:tracePt t="49173" x="5624513" y="5448300"/>
          <p14:tracePt t="49258" x="5667375" y="5448300"/>
          <p14:tracePt t="49266" x="5754688" y="5448300"/>
          <p14:tracePt t="49273" x="5826125" y="5448300"/>
          <p14:tracePt t="49278" x="5942013" y="5448300"/>
          <p14:tracePt t="49287" x="6013450" y="5432425"/>
          <p14:tracePt t="49295" x="6049963" y="5426075"/>
          <p14:tracePt t="49303" x="6056313" y="5418138"/>
          <p14:tracePt t="49310" x="6064250" y="5403850"/>
          <p14:tracePt t="49321" x="6084888" y="5368925"/>
          <p14:tracePt t="49329" x="6113463" y="5318125"/>
          <p14:tracePt t="49333" x="6164263" y="5238750"/>
          <p14:tracePt t="49341" x="6343650" y="5008563"/>
          <p14:tracePt t="49349" x="6573838" y="4713288"/>
          <p14:tracePt t="49357" x="6710363" y="4525963"/>
          <p14:tracePt t="49364" x="6934200" y="4230688"/>
          <p14:tracePt t="49373" x="7013575" y="4108450"/>
          <p14:tracePt t="49379" x="7164388" y="3900488"/>
          <p14:tracePt t="49387" x="7243763" y="3763963"/>
          <p14:tracePt t="49395" x="7429500" y="3446463"/>
          <p14:tracePt t="49403" x="7523163" y="3295650"/>
          <p14:tracePt t="49412" x="7596188" y="3181350"/>
          <p14:tracePt t="49422" x="7653338" y="3087688"/>
          <p14:tracePt t="49425" x="7710488" y="2994025"/>
          <p14:tracePt t="49433" x="7869238" y="2798763"/>
          <p14:tracePt t="49441" x="7969250" y="2676525"/>
          <p14:tracePt t="49449" x="8150225" y="2482850"/>
          <p14:tracePt t="49457" x="8286750" y="2303463"/>
          <p14:tracePt t="49465" x="8366125" y="2209800"/>
          <p14:tracePt t="49473" x="8466138" y="2079625"/>
          <p14:tracePt t="49479" x="8502650" y="2043113"/>
          <p14:tracePt t="49487" x="8545513" y="1979613"/>
          <p14:tracePt t="49495" x="8566150" y="1965325"/>
          <p14:tracePt t="49502" x="8566150" y="1957388"/>
          <p14:tracePt t="49520" x="8566150" y="1949450"/>
          <p14:tracePt t="49541" x="8574088" y="1943100"/>
          <p14:tracePt t="49549" x="8588375" y="1920875"/>
          <p14:tracePt t="49559" x="8624888" y="1885950"/>
          <p14:tracePt t="49566" x="8667750" y="1849438"/>
          <p14:tracePt t="49573" x="8688388" y="1827213"/>
          <p14:tracePt t="49579" x="8739188" y="1798638"/>
          <p14:tracePt t="49587" x="8761413" y="1784350"/>
          <p14:tracePt t="49595" x="8782050" y="1778000"/>
          <p14:tracePt t="49603" x="8810625" y="1770063"/>
          <p14:tracePt t="49610" x="8810625" y="1763713"/>
          <p14:tracePt t="49619" x="8832850" y="1755775"/>
          <p14:tracePt t="49627" x="8869363" y="1755775"/>
          <p14:tracePt t="49633" x="8897938" y="1755775"/>
          <p14:tracePt t="49641" x="8912225" y="1755775"/>
          <p14:tracePt t="49649" x="8963025" y="1770063"/>
          <p14:tracePt t="49658" x="8983663" y="1778000"/>
          <p14:tracePt t="49664" x="9005888" y="1784350"/>
          <p14:tracePt t="49674" x="9020175" y="1784350"/>
          <p14:tracePt t="49679" x="9020175" y="1792288"/>
          <p14:tracePt t="49687" x="9026525" y="1792288"/>
          <p14:tracePt t="49728" x="9026525" y="1798638"/>
          <p14:tracePt t="49734" x="9034463" y="1820863"/>
          <p14:tracePt t="49741" x="9040813" y="1885950"/>
          <p14:tracePt t="49749" x="9040813" y="1985963"/>
          <p14:tracePt t="49757" x="9040813" y="2043113"/>
          <p14:tracePt t="49765" x="9040813" y="2130425"/>
          <p14:tracePt t="49775" x="9040813" y="2216150"/>
          <p14:tracePt t="49779" x="9026525" y="2266950"/>
          <p14:tracePt t="49787" x="9020175" y="2309813"/>
          <p14:tracePt t="49795" x="9012238" y="2338388"/>
          <p14:tracePt t="49803" x="8997950" y="2352675"/>
          <p14:tracePt t="49812" x="8983663" y="2366963"/>
          <p14:tracePt t="49819" x="8977313" y="2374900"/>
          <p14:tracePt t="49831" x="8969375" y="2381250"/>
          <p14:tracePt t="49841" x="8963025" y="2381250"/>
          <p14:tracePt t="49880" x="8940800" y="2381250"/>
          <p14:tracePt t="49888" x="8890000" y="2397125"/>
          <p14:tracePt t="49895" x="8810625" y="2403475"/>
          <p14:tracePt t="49903" x="8724900" y="2403475"/>
          <p14:tracePt t="49914" x="8610600" y="2403475"/>
          <p14:tracePt t="49919" x="8466138" y="2403475"/>
          <p14:tracePt t="49927" x="8408988" y="2403475"/>
          <p14:tracePt t="49933" x="8307388" y="2389188"/>
          <p14:tracePt t="49941" x="8258175" y="2381250"/>
          <p14:tracePt t="49949" x="8170863" y="2360613"/>
          <p14:tracePt t="49957" x="8150225" y="2360613"/>
          <p14:tracePt t="49965" x="8120063" y="2352675"/>
          <p14:tracePt t="49975" x="8105775" y="2346325"/>
          <p14:tracePt t="49979" x="8085138" y="2338388"/>
          <p14:tracePt t="49987" x="8056563" y="2338388"/>
          <p14:tracePt t="49995" x="8027988" y="2332038"/>
          <p14:tracePt t="50003" x="8005763" y="2332038"/>
          <p14:tracePt t="50014" x="7991475" y="2332038"/>
          <p14:tracePt t="50019" x="7962900" y="2332038"/>
          <p14:tracePt t="50028" x="7934325" y="2332038"/>
          <p14:tracePt t="50035" x="7920038" y="2332038"/>
          <p14:tracePt t="50059" x="7920038" y="2324100"/>
          <p14:tracePt t="50175" x="7926388" y="2324100"/>
          <p14:tracePt t="50183" x="7934325" y="2324100"/>
          <p14:tracePt t="50187" x="7948613" y="2324100"/>
          <p14:tracePt t="50195" x="7969250" y="2324100"/>
          <p14:tracePt t="50203" x="7983538" y="2324100"/>
          <p14:tracePt t="50212" x="7997825" y="2324100"/>
          <p14:tracePt t="50219" x="8005763" y="2324100"/>
          <p14:tracePt t="50227" x="8013700" y="2324100"/>
          <p14:tracePt t="50232" x="8020050" y="2324100"/>
          <p14:tracePt t="50257" x="8027988" y="2324100"/>
          <p14:tracePt t="50337" x="8034338" y="2324100"/>
          <p14:tracePt t="50413" x="8042275" y="2332038"/>
          <p14:tracePt t="50419" x="8056563" y="2352675"/>
          <p14:tracePt t="50427" x="8056563" y="2360613"/>
          <p14:tracePt t="50435" x="8062913" y="2360613"/>
          <p14:tracePt t="50441" x="8062913" y="2366963"/>
          <p14:tracePt t="50493" x="8085138" y="2432050"/>
          <p14:tracePt t="50496" x="8105775" y="2597150"/>
          <p14:tracePt t="50506" x="8120063" y="2727325"/>
          <p14:tracePt t="50510" x="8128000" y="2784475"/>
          <p14:tracePt t="50518" x="8142288" y="2886075"/>
          <p14:tracePt t="50527" x="8142288" y="2951163"/>
          <p14:tracePt t="50535" x="8150225" y="2994025"/>
          <p14:tracePt t="50546" x="8150225" y="3036888"/>
          <p14:tracePt t="50551" x="8150225" y="3073400"/>
          <p14:tracePt t="50557" x="8150225" y="3079750"/>
          <p14:tracePt t="50589" x="8156575" y="3079750"/>
          <p14:tracePt t="50641" x="8156575" y="3073400"/>
          <p14:tracePt t="50656" x="8156575" y="3065463"/>
          <p14:tracePt t="50665" x="8150225" y="3051175"/>
          <p14:tracePt t="50674" x="8150225" y="3043238"/>
          <p14:tracePt t="50680" x="8142288" y="3028950"/>
          <p14:tracePt t="50687" x="8135938" y="3014663"/>
          <p14:tracePt t="50695" x="8135938" y="2986088"/>
          <p14:tracePt t="50703" x="8135938" y="2951163"/>
          <p14:tracePt t="50711" x="8128000" y="2900363"/>
          <p14:tracePt t="50720" x="8128000" y="2849563"/>
          <p14:tracePt t="50727" x="8128000" y="2827338"/>
          <p14:tracePt t="50735" x="8128000" y="2749550"/>
          <p14:tracePt t="50741" x="8113713" y="2676525"/>
          <p14:tracePt t="50754" x="8113713" y="2633663"/>
          <p14:tracePt t="50756" x="8113713" y="2576513"/>
          <p14:tracePt t="50764" x="8105775" y="2511425"/>
          <p14:tracePt t="50774" x="8105775" y="2468563"/>
          <p14:tracePt t="50781" x="8099425" y="2425700"/>
          <p14:tracePt t="50788" x="8099425" y="2374900"/>
          <p14:tracePt t="50795" x="8085138" y="2346325"/>
          <p14:tracePt t="50805" x="8085138" y="2303463"/>
          <p14:tracePt t="50811" x="8085138" y="2289175"/>
          <p14:tracePt t="50818" x="8077200" y="2259013"/>
          <p14:tracePt t="50860" x="8070850" y="2281238"/>
          <p14:tracePt t="50865" x="8070850" y="2346325"/>
          <p14:tracePt t="50874" x="8070850" y="2460625"/>
          <p14:tracePt t="50881" x="8077200" y="2547938"/>
          <p14:tracePt t="50891" x="8077200" y="2562225"/>
          <p14:tracePt t="50894" x="8085138" y="2582863"/>
          <p14:tracePt t="50902" x="8091488" y="2597150"/>
          <p14:tracePt t="50962" x="8099425" y="2597150"/>
          <p14:tracePt t="50991" x="8099425" y="2582863"/>
          <p14:tracePt t="50995" x="8105775" y="2547938"/>
          <p14:tracePt t="51003" x="8105775" y="2519363"/>
          <p14:tracePt t="51011" x="8105775" y="2489200"/>
          <p14:tracePt t="51019" x="8113713" y="2446338"/>
          <p14:tracePt t="51027" x="8113713" y="2439988"/>
          <p14:tracePt t="51170" x="8105775" y="2439988"/>
          <p14:tracePt t="51182" x="8099425" y="2439988"/>
          <p14:tracePt t="51191" x="8091488" y="2439988"/>
          <p14:tracePt t="51195" x="8085138" y="2439988"/>
          <p14:tracePt t="51220" x="8077200" y="2439988"/>
          <p14:tracePt t="51738" x="8062913" y="2439988"/>
          <p14:tracePt t="51746" x="8042275" y="2468563"/>
          <p14:tracePt t="51749" x="8034338" y="2482850"/>
          <p14:tracePt t="51757" x="8027988" y="2497138"/>
          <p14:tracePt t="51765" x="8020050" y="2505075"/>
          <p14:tracePt t="51775" x="8020050" y="2519363"/>
          <p14:tracePt t="51781" x="8013700" y="2533650"/>
          <p14:tracePt t="51789" x="8013700" y="2554288"/>
          <p14:tracePt t="51797" x="8013700" y="2568575"/>
          <p14:tracePt t="51811" x="8013700" y="2576513"/>
          <p14:tracePt t="51819" x="8020050" y="2576513"/>
          <p14:tracePt t="51835" x="8034338" y="2576513"/>
          <p14:tracePt t="51843" x="8048625" y="2576513"/>
          <p14:tracePt t="51851" x="8070850" y="2568575"/>
          <p14:tracePt t="51857" x="8099425" y="2547938"/>
          <p14:tracePt t="51864" x="8120063" y="2525713"/>
          <p14:tracePt t="51880" x="8178800" y="2454275"/>
          <p14:tracePt t="51890" x="8250238" y="2317750"/>
          <p14:tracePt t="51896" x="8264525" y="2230438"/>
          <p14:tracePt t="51902" x="8272463" y="2216150"/>
          <p14:tracePt t="51912" x="8272463" y="2181225"/>
          <p14:tracePt t="51919" x="8272463" y="2159000"/>
          <p14:tracePt t="51959" x="8264525" y="2159000"/>
          <p14:tracePt t="51967" x="8250238" y="2201863"/>
          <p14:tracePt t="51973" x="8213725" y="2289175"/>
          <p14:tracePt t="52009" x="8156575" y="2511425"/>
          <p14:tracePt t="52013" x="8150225" y="2525713"/>
          <p14:tracePt t="52019" x="8150225" y="2533650"/>
          <p14:tracePt t="52152" x="8142288" y="2533650"/>
          <p14:tracePt t="52176" x="8135938" y="2533650"/>
          <p14:tracePt t="52359" x="8128000" y="2533650"/>
          <p14:tracePt t="52366" x="8120063" y="2533650"/>
          <p14:tracePt t="52375" x="8113713" y="2525713"/>
          <p14:tracePt t="52391" x="8105775" y="2519363"/>
          <p14:tracePt t="52397" x="8099425" y="2519363"/>
          <p14:tracePt t="52405" x="8091488" y="2519363"/>
          <p14:tracePt t="52411" x="8085138" y="2519363"/>
          <p14:tracePt t="52420" x="8085138" y="2511425"/>
          <p14:tracePt t="52427" x="8077200" y="2511425"/>
          <p14:tracePt t="52434" x="8070850" y="2511425"/>
          <p14:tracePt t="52443" x="8062913" y="2505075"/>
          <p14:tracePt t="52451" x="8048625" y="2505075"/>
          <p14:tracePt t="52459" x="8034338" y="2505075"/>
          <p14:tracePt t="52464" x="8005763" y="2497138"/>
          <p14:tracePt t="52474" x="7983538" y="2497138"/>
          <p14:tracePt t="52481" x="7962900" y="2489200"/>
          <p14:tracePt t="52491" x="7897813" y="2482850"/>
          <p14:tracePt t="52496" x="7847013" y="2468563"/>
          <p14:tracePt t="52504" x="7783513" y="2454275"/>
          <p14:tracePt t="52511" x="7739063" y="2439988"/>
          <p14:tracePt t="52519" x="7659688" y="2417763"/>
          <p14:tracePt t="52526" x="7639050" y="2417763"/>
          <p14:tracePt t="52534" x="7581900" y="2411413"/>
          <p14:tracePt t="52543" x="7523163" y="2411413"/>
          <p14:tracePt t="52550" x="7480300" y="2403475"/>
          <p14:tracePt t="52559" x="7394575" y="2403475"/>
          <p14:tracePt t="52564" x="7337425" y="2403475"/>
          <p14:tracePt t="52574" x="7264400" y="2403475"/>
          <p14:tracePt t="52581" x="7200900" y="2403475"/>
          <p14:tracePt t="52591" x="7113588" y="2403475"/>
          <p14:tracePt t="52601" x="7042150" y="2417763"/>
          <p14:tracePt t="52605" x="6985000" y="2417763"/>
          <p14:tracePt t="52610" x="6919913" y="2425700"/>
          <p14:tracePt t="52619" x="6869113" y="2446338"/>
          <p14:tracePt t="52627" x="6797675" y="2468563"/>
          <p14:tracePt t="52635" x="6761163" y="2482850"/>
          <p14:tracePt t="52646" x="6681788" y="2519363"/>
          <p14:tracePt t="52651" x="6616700" y="2547938"/>
          <p14:tracePt t="52659" x="6573838" y="2568575"/>
          <p14:tracePt t="52667" x="6494463" y="2605088"/>
          <p14:tracePt t="52674" x="6459538" y="2619375"/>
          <p14:tracePt t="52680" x="6351588" y="2670175"/>
          <p14:tracePt t="52689" x="6249988" y="2713038"/>
          <p14:tracePt t="52699" x="6186488" y="2735263"/>
          <p14:tracePt t="52705" x="6034088" y="2798763"/>
          <p14:tracePt t="52712" x="5911850" y="2857500"/>
          <p14:tracePt t="52719" x="5811838" y="2892425"/>
          <p14:tracePt t="52727" x="5653088" y="2957513"/>
          <p14:tracePt t="52735" x="5524500" y="3008313"/>
          <p14:tracePt t="52742" x="5430838" y="3051175"/>
          <p14:tracePt t="52750" x="5359400" y="3073400"/>
          <p14:tracePt t="52759" x="5308600" y="3079750"/>
          <p14:tracePt t="52765" x="5265738" y="3094038"/>
          <p14:tracePt t="52774" x="5237163" y="3101975"/>
          <p14:tracePt t="52783" x="5221288" y="3108325"/>
          <p14:tracePt t="52789" x="5207000" y="3108325"/>
          <p14:tracePt t="52837" x="5200650" y="3108325"/>
          <p14:tracePt t="52852" x="5178425" y="3108325"/>
          <p14:tracePt t="52860" x="5129213" y="3094038"/>
          <p14:tracePt t="52865" x="5099050" y="3087688"/>
          <p14:tracePt t="52873" x="5049838" y="3059113"/>
          <p14:tracePt t="52880" x="5013325" y="3028950"/>
          <p14:tracePt t="52889" x="4933950" y="2971800"/>
          <p14:tracePt t="52898" x="4876800" y="2943225"/>
          <p14:tracePt t="52905" x="4840288" y="2900363"/>
          <p14:tracePt t="52910" x="4805363" y="2863850"/>
          <p14:tracePt t="52918" x="4762500" y="2820988"/>
          <p14:tracePt t="52928" x="4740275" y="2806700"/>
          <p14:tracePt t="52934" x="4732338" y="2792413"/>
          <p14:tracePt t="52943" x="4725988" y="2784475"/>
          <p14:tracePt t="52967" x="4725988" y="2778125"/>
          <p14:tracePt t="52975" x="4711700" y="2770188"/>
          <p14:tracePt t="52982" x="4703763" y="2741613"/>
          <p14:tracePt t="52989" x="4689475" y="2719388"/>
          <p14:tracePt t="52997" x="4660900" y="2690813"/>
          <p14:tracePt t="53004" x="4638675" y="2676525"/>
          <p14:tracePt t="53019" x="4632325" y="2676525"/>
          <p14:tracePt t="53045" x="4632325" y="2690813"/>
          <p14:tracePt t="53051" x="4646613" y="2735263"/>
          <p14:tracePt t="53060" x="4654550" y="2784475"/>
          <p14:tracePt t="53064" x="4654550" y="2843213"/>
          <p14:tracePt t="53074" x="4660900" y="2892425"/>
          <p14:tracePt t="53081" x="4660900" y="2914650"/>
          <p14:tracePt t="53091" x="4660900" y="2935288"/>
          <p14:tracePt t="53097" x="4660900" y="2965450"/>
          <p14:tracePt t="53104" x="4660900" y="2979738"/>
          <p14:tracePt t="53114" x="4660900" y="2994025"/>
          <p14:tracePt t="53176" x="4675188" y="2951163"/>
          <p14:tracePt t="53182" x="4689475" y="2886075"/>
          <p14:tracePt t="53191" x="4697413" y="2827338"/>
          <p14:tracePt t="53196" x="4711700" y="2749550"/>
          <p14:tracePt t="53207" x="4711700" y="2662238"/>
          <p14:tracePt t="53220" x="4718050" y="2505075"/>
          <p14:tracePt t="53229" x="4718050" y="2482850"/>
          <p14:tracePt t="53235" x="4718050" y="2468563"/>
          <p14:tracePt t="53244" x="4711700" y="2468563"/>
          <p14:tracePt t="53299" x="4703763" y="2474913"/>
          <p14:tracePt t="53307" x="4697413" y="2497138"/>
          <p14:tracePt t="53314" x="4683125" y="2519363"/>
          <p14:tracePt t="53319" x="4660900" y="2547938"/>
          <p14:tracePt t="53327" x="4660900" y="2562225"/>
          <p14:tracePt t="53507" x="4654550" y="2562225"/>
          <p14:tracePt t="54939" x="4660900" y="2562225"/>
          <p14:tracePt t="54944" x="4675188" y="2562225"/>
          <p14:tracePt t="54951" x="4683125" y="2562225"/>
          <p14:tracePt t="54959" x="4689475" y="2562225"/>
          <p14:tracePt t="54967" x="4697413" y="2562225"/>
          <p14:tracePt t="54992" x="4703763" y="2562225"/>
          <p14:tracePt t="142027" x="4740275" y="2684463"/>
          <p14:tracePt t="142035" x="4776788" y="2798763"/>
          <p14:tracePt t="142041" x="4848225" y="3014663"/>
          <p14:tracePt t="142049" x="4933950" y="3181350"/>
          <p14:tracePt t="142056" x="4991100" y="3295650"/>
          <p14:tracePt t="142063" x="5078413" y="3440113"/>
          <p14:tracePt t="142071" x="5149850" y="3519488"/>
          <p14:tracePt t="142080" x="5265738" y="3648075"/>
          <p14:tracePt t="142087" x="5373688" y="3798888"/>
          <p14:tracePt t="142095" x="5589588" y="4044950"/>
          <p14:tracePt t="142103" x="5803900" y="4318000"/>
          <p14:tracePt t="142109" x="5970588" y="4554538"/>
          <p14:tracePt t="142116" x="6107113" y="4741863"/>
          <p14:tracePt t="142126" x="6178550" y="4843463"/>
          <p14:tracePt t="142133" x="6235700" y="4937125"/>
          <p14:tracePt t="142141" x="6257925" y="4965700"/>
          <p14:tracePt t="142150" x="6272213" y="4972050"/>
          <p14:tracePt t="142164" x="6280150" y="4972050"/>
          <p14:tracePt t="142180" x="6280150" y="4979988"/>
          <p14:tracePt t="142188" x="6286500" y="4979988"/>
          <p14:tracePt t="142195" x="6294438" y="4979988"/>
          <p14:tracePt t="142203" x="6300788" y="4979988"/>
          <p14:tracePt t="142210" x="6308725" y="4994275"/>
          <p14:tracePt t="142216" x="6315075" y="5000625"/>
          <p14:tracePt t="142226" x="6315075" y="5008563"/>
          <p14:tracePt t="142232" x="6315075" y="5022850"/>
          <p14:tracePt t="142242" x="6323013" y="5065713"/>
          <p14:tracePt t="142249" x="6329363" y="5087938"/>
          <p14:tracePt t="142257" x="6337300" y="5124450"/>
          <p14:tracePt t="142262" x="6337300" y="5138738"/>
          <p14:tracePt t="142311" x="6343650" y="5138738"/>
          <p14:tracePt t="142321" x="6365875" y="5116513"/>
          <p14:tracePt t="142327" x="6408738" y="5065713"/>
          <p14:tracePt t="142333" x="6437313" y="5016500"/>
          <p14:tracePt t="142340" x="6473825" y="4951413"/>
          <p14:tracePt t="142349" x="6480175" y="4872038"/>
          <p14:tracePt t="142356" x="6480175" y="4849813"/>
          <p14:tracePt t="142363" x="6480175" y="4829175"/>
          <p14:tracePt t="142371" x="6480175" y="4814888"/>
          <p14:tracePt t="142379" x="6480175" y="4792663"/>
          <p14:tracePt t="142388" x="6473825" y="4756150"/>
          <p14:tracePt t="142394" x="6465888" y="4727575"/>
          <p14:tracePt t="142403" x="6465888" y="4713288"/>
          <p14:tracePt t="142411" x="6465888" y="4699000"/>
          <p14:tracePt t="142416" x="6465888" y="4684713"/>
          <p14:tracePt t="142427" x="6480175" y="4676775"/>
          <p14:tracePt t="142433" x="6488113" y="4662488"/>
          <p14:tracePt t="142441" x="6502400" y="4648200"/>
          <p14:tracePt t="142448" x="6516688" y="4641850"/>
          <p14:tracePt t="142456" x="6524625" y="4633913"/>
          <p14:tracePt t="142512" x="6538913" y="4619625"/>
          <p14:tracePt t="142518" x="6567488" y="4598988"/>
          <p14:tracePt t="142526" x="6596063" y="4584700"/>
          <p14:tracePt t="142532" x="6624638" y="4576763"/>
          <p14:tracePt t="142541" x="6661150" y="4554538"/>
          <p14:tracePt t="142549" x="6696075" y="4540250"/>
          <p14:tracePt t="142557" x="6724650" y="4533900"/>
          <p14:tracePt t="142565" x="6746875" y="4525963"/>
          <p14:tracePt t="142570" x="6746875" y="4519613"/>
          <p14:tracePt t="142578" x="6761163" y="4511675"/>
          <p14:tracePt t="142586" x="6775450" y="4505325"/>
          <p14:tracePt t="142595" x="6789738" y="4497388"/>
          <p14:tracePt t="142603" x="6811963" y="4491038"/>
          <p14:tracePt t="142611" x="6840538" y="4476750"/>
          <p14:tracePt t="142616" x="6883400" y="4460875"/>
          <p14:tracePt t="142627" x="6897688" y="4454525"/>
          <p14:tracePt t="142633" x="6954838" y="4446588"/>
          <p14:tracePt t="142641" x="7027863" y="4425950"/>
          <p14:tracePt t="142648" x="7077075" y="4403725"/>
          <p14:tracePt t="142656" x="7107238" y="4397375"/>
          <p14:tracePt t="142665" x="7135813" y="4383088"/>
          <p14:tracePt t="142670" x="7142163" y="4375150"/>
          <p14:tracePt t="142680" x="7150100" y="4368800"/>
          <p14:tracePt t="142734" x="7150100" y="4360863"/>
          <p14:tracePt t="142750" x="7150100" y="4346575"/>
          <p14:tracePt t="142757" x="7164388" y="4332288"/>
          <p14:tracePt t="142765" x="7164388" y="4318000"/>
          <p14:tracePt t="142771" x="7164388" y="4310063"/>
          <p14:tracePt t="142796" x="7164388" y="4303713"/>
          <p14:tracePt t="142826" x="7164388" y="4289425"/>
          <p14:tracePt t="142833" x="7164388" y="4275138"/>
          <p14:tracePt t="142841" x="7156450" y="4252913"/>
          <p14:tracePt t="142849" x="7150100" y="4230688"/>
          <p14:tracePt t="142857" x="7142163" y="4202113"/>
          <p14:tracePt t="142865" x="7142163" y="4187825"/>
          <p14:tracePt t="142871" x="7135813" y="4173538"/>
          <p14:tracePt t="142878" x="7135813" y="4159250"/>
          <p14:tracePt t="142886" x="7135813" y="4130675"/>
          <p14:tracePt t="142895" x="7127875" y="4094163"/>
          <p14:tracePt t="142903" x="7127875" y="4065588"/>
          <p14:tracePt t="142911" x="7121525" y="4022725"/>
          <p14:tracePt t="142919" x="7113588" y="3971925"/>
          <p14:tracePt t="142926" x="7077075" y="3886200"/>
          <p14:tracePt t="142932" x="7056438" y="3806825"/>
          <p14:tracePt t="142941" x="7048500" y="3770313"/>
          <p14:tracePt t="142949" x="6999288" y="3656013"/>
          <p14:tracePt t="142956" x="6970713" y="3590925"/>
          <p14:tracePt t="142965" x="6940550" y="3490913"/>
          <p14:tracePt t="142970" x="6919913" y="3397250"/>
          <p14:tracePt t="142995" x="6905625" y="3230563"/>
          <p14:tracePt t="143003" x="6905625" y="3173413"/>
          <p14:tracePt t="143013" x="6905625" y="3130550"/>
          <p14:tracePt t="143018" x="6905625" y="3043238"/>
          <p14:tracePt t="143026" x="6905625" y="3014663"/>
          <p14:tracePt t="143032" x="6897688" y="2971800"/>
          <p14:tracePt t="143041" x="6877050" y="2928938"/>
          <p14:tracePt t="143049" x="6862763" y="2892425"/>
          <p14:tracePt t="143057" x="6826250" y="2843213"/>
          <p14:tracePt t="143065" x="6818313" y="2813050"/>
          <p14:tracePt t="143073" x="6804025" y="2798763"/>
          <p14:tracePt t="143126" x="6804025" y="2792413"/>
          <p14:tracePt t="143133" x="6818313" y="2792413"/>
          <p14:tracePt t="143141" x="6832600" y="2792413"/>
          <p14:tracePt t="143149" x="6840538" y="2792413"/>
          <p14:tracePt t="143173" x="6846888" y="2792413"/>
          <p14:tracePt t="143196" x="6862763" y="2806700"/>
          <p14:tracePt t="143203" x="6911975" y="2878138"/>
          <p14:tracePt t="143211" x="6999288" y="3000375"/>
          <p14:tracePt t="143219" x="7092950" y="3108325"/>
          <p14:tracePt t="143226" x="7366000" y="3425825"/>
          <p14:tracePt t="143233" x="7588250" y="3656013"/>
          <p14:tracePt t="143241" x="7840663" y="3886200"/>
          <p14:tracePt t="143249" x="8027988" y="4044950"/>
          <p14:tracePt t="143257" x="8301038" y="4260850"/>
          <p14:tracePt t="143265" x="8408988" y="4346575"/>
          <p14:tracePt t="143273" x="8488363" y="4389438"/>
          <p14:tracePt t="143279" x="8509000" y="4403725"/>
          <p14:tracePt t="143350" x="8516938" y="4403725"/>
          <p14:tracePt t="143358" x="8523288" y="4403725"/>
          <p14:tracePt t="143367" x="8537575" y="4375150"/>
          <p14:tracePt t="143373" x="8559800" y="4346575"/>
          <p14:tracePt t="143379" x="8574088" y="4324350"/>
          <p14:tracePt t="143387" x="8602663" y="4289425"/>
          <p14:tracePt t="143396" x="8610600" y="4275138"/>
          <p14:tracePt t="143403" x="8610600" y="4267200"/>
          <p14:tracePt t="143410" x="8610600" y="4260850"/>
          <p14:tracePt t="143426" x="8616950" y="4260850"/>
          <p14:tracePt t="143433" x="8616950" y="4252913"/>
          <p14:tracePt t="143441" x="8624888" y="4238625"/>
          <p14:tracePt t="143449" x="8639175" y="4224338"/>
          <p14:tracePt t="143457" x="8653463" y="4210050"/>
          <p14:tracePt t="143465" x="8659813" y="4202113"/>
          <p14:tracePt t="143473" x="8682038" y="4181475"/>
          <p14:tracePt t="143480" x="8688388" y="4167188"/>
          <p14:tracePt t="143487" x="8688388" y="4159250"/>
          <p14:tracePt t="143496" x="8696325" y="4144963"/>
          <p14:tracePt t="143528" x="8696325" y="4138613"/>
          <p14:tracePt t="143534" x="8696325" y="4130675"/>
          <p14:tracePt t="143541" x="8696325" y="4116388"/>
          <p14:tracePt t="143576" x="8696325" y="4108450"/>
          <p14:tracePt t="143580" x="8696325" y="4102100"/>
          <p14:tracePt t="143751" x="8710613" y="4087813"/>
          <p14:tracePt t="143758" x="8718550" y="4073525"/>
          <p14:tracePt t="143765" x="8724900" y="4065588"/>
          <p14:tracePt t="143773" x="8732838" y="4059238"/>
          <p14:tracePt t="143779" x="8739188" y="4051300"/>
          <p14:tracePt t="143787" x="8739188" y="4044950"/>
          <p14:tracePt t="143795" x="8747125" y="4044950"/>
          <p14:tracePt t="143812" x="8753475" y="4037013"/>
          <p14:tracePt t="143819" x="8753475" y="4030663"/>
          <p14:tracePt t="143827" x="8761413" y="4030663"/>
          <p14:tracePt t="143835" x="8761413" y="4022725"/>
          <p14:tracePt t="143849" x="8767763" y="4014788"/>
          <p14:tracePt t="143858" x="8775700" y="4008438"/>
          <p14:tracePt t="143865" x="8782050" y="4000500"/>
          <p14:tracePt t="143887" x="8782050" y="3994150"/>
          <p14:tracePt t="143905" x="8789988" y="3986213"/>
          <p14:tracePt t="143920" x="8789988" y="3971925"/>
          <p14:tracePt t="143926" x="8789988" y="3957638"/>
          <p14:tracePt t="143935" x="8789988" y="3951288"/>
          <p14:tracePt t="143940" x="8789988" y="3943350"/>
          <p14:tracePt t="143949" x="8789988" y="3929063"/>
          <p14:tracePt t="143957" x="8789988" y="3922713"/>
          <p14:tracePt t="143978" x="8789988" y="3914775"/>
          <p14:tracePt t="143981" x="8789988" y="3900488"/>
          <p14:tracePt t="143986" x="8789988" y="3892550"/>
          <p14:tracePt t="143995" x="8782050" y="3878263"/>
          <p14:tracePt t="144011" x="8782050" y="3871913"/>
          <p14:tracePt t="144018" x="8782050" y="3863975"/>
          <p14:tracePt t="144027" x="8782050" y="3857625"/>
          <p14:tracePt t="144033" x="8775700" y="3843338"/>
          <p14:tracePt t="144041" x="8775700" y="3835400"/>
          <p14:tracePt t="144049" x="8767763" y="3829050"/>
          <p14:tracePt t="144064" x="8767763" y="3821113"/>
          <p14:tracePt t="144072" x="8761413" y="3821113"/>
          <p14:tracePt t="144506" x="8775700" y="3806825"/>
          <p14:tracePt t="144511" x="8796338" y="3798888"/>
          <p14:tracePt t="144520" x="8810625" y="3778250"/>
          <p14:tracePt t="144527" x="8826500" y="3770313"/>
          <p14:tracePt t="144534" x="8840788" y="3770313"/>
          <p14:tracePt t="144541" x="8847138" y="3770313"/>
          <p14:tracePt t="144548" x="8855075" y="3770313"/>
          <p14:tracePt t="144556" x="8861425" y="3770313"/>
          <p14:tracePt t="144565" x="8869363" y="3770313"/>
          <p14:tracePt t="144573" x="8883650" y="3770313"/>
          <p14:tracePt t="144580" x="8897938" y="3770313"/>
          <p14:tracePt t="144589" x="8912225" y="3770313"/>
          <p14:tracePt t="144603" x="8918575" y="3770313"/>
          <p14:tracePt t="144619" x="8926513" y="3770313"/>
          <p14:tracePt t="144627" x="8932863" y="3778250"/>
          <p14:tracePt t="144641" x="8940800" y="3784600"/>
          <p14:tracePt t="144648" x="8948738" y="3792538"/>
          <p14:tracePt t="144656" x="8955088" y="3798888"/>
          <p14:tracePt t="144665" x="8955088" y="3806825"/>
          <p14:tracePt t="144682" x="8963025" y="3814763"/>
          <p14:tracePt t="144696" x="8969375" y="3821113"/>
          <p14:tracePt t="144712" x="8977313" y="3829050"/>
          <p14:tracePt t="144719" x="8983663" y="3829050"/>
          <p14:tracePt t="144727" x="8991600" y="3829050"/>
          <p14:tracePt t="144735" x="8991600" y="3835400"/>
          <p14:tracePt t="144775" x="9012238" y="3843338"/>
          <p14:tracePt t="144782" x="9048750" y="3843338"/>
          <p14:tracePt t="144790" x="9091613" y="3843338"/>
          <p14:tracePt t="144794" x="9148763" y="3843338"/>
          <p14:tracePt t="144802" x="9185275" y="3843338"/>
          <p14:tracePt t="144810" x="9221788" y="3843338"/>
          <p14:tracePt t="144819" x="9236075" y="3843338"/>
          <p14:tracePt t="144836" x="9236075" y="3849688"/>
          <p14:tracePt t="146551" x="9250363" y="3849688"/>
          <p14:tracePt t="146560" x="9301163" y="3821113"/>
          <p14:tracePt t="146565" x="9386888" y="3784600"/>
          <p14:tracePt t="146573" x="9494838" y="3741738"/>
          <p14:tracePt t="146581" x="9588500" y="3706813"/>
          <p14:tracePt t="146589" x="9688513" y="3670300"/>
          <p14:tracePt t="146596" x="9861550" y="3605213"/>
          <p14:tracePt t="146605" x="10012363" y="3554413"/>
          <p14:tracePt t="146613" x="10134600" y="3505200"/>
          <p14:tracePt t="146619" x="10213975" y="3475038"/>
          <p14:tracePt t="146626" x="10328275" y="3425825"/>
          <p14:tracePt t="146635" x="10421938" y="3389313"/>
          <p14:tracePt t="146642" x="10472738" y="3360738"/>
          <p14:tracePt t="146651" x="10501313" y="3352800"/>
          <p14:tracePt t="146660" x="10537825" y="3346450"/>
          <p14:tracePt t="146665" x="10588625" y="3324225"/>
          <p14:tracePt t="146673" x="10637838" y="3303588"/>
          <p14:tracePt t="146681" x="10680700" y="3289300"/>
          <p14:tracePt t="146689" x="10717213" y="3281363"/>
          <p14:tracePt t="146697" x="10768013" y="3244850"/>
          <p14:tracePt t="146704" x="10818813" y="3216275"/>
          <p14:tracePt t="146713" x="10839450" y="3209925"/>
          <p14:tracePt t="146719" x="10853738" y="3195638"/>
          <p14:tracePt t="146727" x="10861675" y="3195638"/>
          <p14:tracePt t="146792" x="10861675" y="3201988"/>
          <p14:tracePt t="146798" x="10861675" y="3216275"/>
          <p14:tracePt t="146814" x="10861675" y="3224213"/>
          <p14:tracePt t="146819" x="10861675" y="3230563"/>
          <p14:tracePt t="146826" x="10868025" y="3238500"/>
          <p14:tracePt t="146844" x="10868025" y="3244850"/>
          <p14:tracePt t="146851" x="10875963" y="3259138"/>
          <p14:tracePt t="146860" x="10882313" y="3281363"/>
          <p14:tracePt t="146867" x="10882313" y="3295650"/>
          <p14:tracePt t="146873" x="10882313" y="3317875"/>
          <p14:tracePt t="146880" x="10882313" y="3338513"/>
          <p14:tracePt t="146889" x="10882313" y="3352800"/>
          <p14:tracePt t="146897" x="10882313" y="3367088"/>
          <p14:tracePt t="146905" x="10882313" y="3382963"/>
          <p14:tracePt t="146913" x="10882313" y="3389313"/>
          <p14:tracePt t="146919" x="10882313" y="3397250"/>
          <p14:tracePt t="146926" x="10882313" y="3403600"/>
          <p14:tracePt t="146944" x="10882313" y="3411538"/>
          <p14:tracePt t="146961" x="10882313" y="3417888"/>
          <p14:tracePt t="146965" x="10882313" y="3425825"/>
          <p14:tracePt t="146995" x="10882313" y="3432175"/>
          <p14:tracePt t="147007" x="10882313" y="3440113"/>
          <p14:tracePt t="147028" x="10882313" y="3446463"/>
          <p14:tracePt t="147153" x="10890250" y="3446463"/>
          <p14:tracePt t="147168" x="10896600" y="3446463"/>
          <p14:tracePt t="147173" x="10926763" y="3446463"/>
          <p14:tracePt t="147181" x="10955338" y="3446463"/>
          <p14:tracePt t="147188" x="10969625" y="3446463"/>
          <p14:tracePt t="147197" x="10998200" y="3432175"/>
          <p14:tracePt t="147205" x="11018838" y="3417888"/>
          <p14:tracePt t="147213" x="11041063" y="3411538"/>
          <p14:tracePt t="147221" x="11049000" y="3397250"/>
          <p14:tracePt t="147227" x="11055350" y="3397250"/>
          <p14:tracePt t="147235" x="11063288" y="3389313"/>
          <p14:tracePt t="147243" x="11069638" y="3382963"/>
          <p14:tracePt t="147251" x="11077575" y="3367088"/>
          <p14:tracePt t="147260" x="11098213" y="3352800"/>
          <p14:tracePt t="147267" x="11126788" y="3332163"/>
          <p14:tracePt t="147273" x="11156950" y="3295650"/>
          <p14:tracePt t="147281" x="11206163" y="3224213"/>
          <p14:tracePt t="147289" x="11264900" y="3173413"/>
          <p14:tracePt t="147297" x="11342688" y="3079750"/>
          <p14:tracePt t="147305" x="11393488" y="3022600"/>
          <p14:tracePt t="147313" x="11479213" y="2914650"/>
          <p14:tracePt t="147321" x="11552238" y="2835275"/>
          <p14:tracePt t="147327" x="11609388" y="2741613"/>
          <p14:tracePt t="147335" x="11688763" y="2547938"/>
          <p14:tracePt t="147343" x="11760200" y="2360613"/>
          <p14:tracePt t="147351" x="11811000" y="2244725"/>
          <p14:tracePt t="147361" x="11868150" y="2014538"/>
          <p14:tracePt t="147367" x="11925300" y="1835150"/>
          <p14:tracePt t="147374" x="11969750" y="1576388"/>
          <p14:tracePt t="147380" x="11984038" y="1474788"/>
          <p14:tracePt t="147389" x="11998325" y="1317625"/>
          <p14:tracePt t="147397" x="11998325" y="1144588"/>
          <p14:tracePt t="147404" x="11998325" y="935038"/>
          <p14:tracePt t="147412" x="11998325" y="792163"/>
          <p14:tracePt t="147421" x="11990388" y="690563"/>
          <p14:tracePt t="147426" x="11961813" y="468313"/>
          <p14:tracePt t="147435" x="11939588" y="360363"/>
          <p14:tracePt t="147443" x="11904663" y="193675"/>
          <p14:tracePt t="147451" x="11868150" y="79375"/>
          <p14:tracePt t="147459" x="11847513" y="28575"/>
          <p14:tracePt t="147643" x="10379075" y="50800"/>
          <p14:tracePt t="147650" x="10307638" y="93663"/>
          <p14:tracePt t="147659" x="10242550" y="130175"/>
          <p14:tracePt t="147667" x="10191750" y="158750"/>
          <p14:tracePt t="147672" x="10142538" y="179388"/>
          <p14:tracePt t="147681" x="10020300" y="252413"/>
          <p14:tracePt t="147689" x="9969500" y="266700"/>
          <p14:tracePt t="147697" x="9853613" y="338138"/>
          <p14:tracePt t="147705" x="9745663" y="409575"/>
          <p14:tracePt t="147713" x="9580563" y="517525"/>
          <p14:tracePt t="147721" x="9451975" y="625475"/>
          <p14:tracePt t="147727" x="9344025" y="719138"/>
          <p14:tracePt t="147735" x="9236075" y="812800"/>
          <p14:tracePt t="147743" x="9199563" y="855663"/>
          <p14:tracePt t="147751" x="9128125" y="920750"/>
          <p14:tracePt t="147759" x="9077325" y="977900"/>
          <p14:tracePt t="147767" x="9048750" y="1014413"/>
          <p14:tracePt t="147773" x="9034463" y="1036638"/>
          <p14:tracePt t="147781" x="9026525" y="1050925"/>
          <p14:tracePt t="147789" x="9020175" y="1085850"/>
          <p14:tracePt t="147796" x="9012238" y="1108075"/>
          <p14:tracePt t="147805" x="9005888" y="1130300"/>
          <p14:tracePt t="147813" x="8983663" y="1238250"/>
          <p14:tracePt t="147821" x="8969375" y="1309688"/>
          <p14:tracePt t="147827" x="8948738" y="1425575"/>
          <p14:tracePt t="147835" x="8932863" y="1511300"/>
          <p14:tracePt t="147843" x="8932863" y="1778000"/>
          <p14:tracePt t="147850" x="8932863" y="1863725"/>
          <p14:tracePt t="147859" x="8969375" y="2028825"/>
          <p14:tracePt t="147867" x="8991600" y="2159000"/>
          <p14:tracePt t="147876" x="9005888" y="2216150"/>
          <p14:tracePt t="147881" x="9034463" y="2324100"/>
          <p14:tracePt t="147889" x="9048750" y="2352675"/>
          <p14:tracePt t="147897" x="9077325" y="2432050"/>
          <p14:tracePt t="147904" x="9113838" y="2525713"/>
          <p14:tracePt t="147913" x="9128125" y="2562225"/>
          <p14:tracePt t="147921" x="9163050" y="2662238"/>
          <p14:tracePt t="147927" x="9221788" y="2857500"/>
          <p14:tracePt t="147935" x="9242425" y="2957513"/>
          <p14:tracePt t="147942" x="9278938" y="3073400"/>
          <p14:tracePt t="147951" x="9336088" y="3289300"/>
          <p14:tracePt t="147959" x="9378950" y="3375025"/>
          <p14:tracePt t="147968" x="9451975" y="3497263"/>
          <p14:tracePt t="147977" x="9523413" y="3590925"/>
          <p14:tracePt t="147981" x="9559925" y="3633788"/>
          <p14:tracePt t="147989" x="9623425" y="3684588"/>
          <p14:tracePt t="147997" x="9696450" y="3741738"/>
          <p14:tracePt t="148006" x="9717088" y="3763963"/>
          <p14:tracePt t="148013" x="9753600" y="3792538"/>
          <p14:tracePt t="148021" x="9804400" y="3835400"/>
          <p14:tracePt t="148027" x="9832975" y="3849688"/>
          <p14:tracePt t="148035" x="9847263" y="3857625"/>
          <p14:tracePt t="148043" x="9861550" y="3863975"/>
          <p14:tracePt t="148051" x="9867900" y="3863975"/>
          <p14:tracePt t="148059" x="9898063" y="3863975"/>
          <p14:tracePt t="148067" x="9975850" y="3863975"/>
          <p14:tracePt t="148075" x="10063163" y="3821113"/>
          <p14:tracePt t="148081" x="10242550" y="3735388"/>
          <p14:tracePt t="148090" x="10372725" y="3690938"/>
          <p14:tracePt t="148097" x="10652125" y="3613150"/>
          <p14:tracePt t="148104" x="10853738" y="3568700"/>
          <p14:tracePt t="148113" x="10998200" y="3548063"/>
          <p14:tracePt t="148121" x="11242675" y="3505200"/>
          <p14:tracePt t="148129" x="11415713" y="3460750"/>
          <p14:tracePt t="148134" x="11509375" y="3425825"/>
          <p14:tracePt t="148143" x="11617325" y="3382963"/>
          <p14:tracePt t="148151" x="11695113" y="3309938"/>
          <p14:tracePt t="148159" x="11745913" y="3244850"/>
          <p14:tracePt t="148167" x="11782425" y="3151188"/>
          <p14:tracePt t="148175" x="11803063" y="3051175"/>
          <p14:tracePt t="148182" x="11817350" y="2965450"/>
          <p14:tracePt t="148189" x="11839575" y="2863850"/>
          <p14:tracePt t="148196" x="11876088" y="2755900"/>
          <p14:tracePt t="148204" x="11990388" y="2554288"/>
          <p14:tracePt t="148213" x="12091988" y="2425700"/>
          <p14:tracePt t="148221" x="12184063" y="2346325"/>
          <p14:tracePt t="148381" x="11925300" y="79375"/>
          <p14:tracePt t="148389" x="11853863" y="42863"/>
          <p14:tracePt t="148397" x="11803063" y="36513"/>
          <p14:tracePt t="148405" x="11717338" y="14288"/>
          <p14:tracePt t="148412" x="11652250" y="0"/>
          <p14:tracePt t="148420" x="11609388" y="0"/>
          <p14:tracePt t="148430" x="11493500" y="0"/>
          <p14:tracePt t="148482" x="10760075" y="223838"/>
          <p14:tracePt t="148488" x="10696575" y="266700"/>
          <p14:tracePt t="148498" x="10588625" y="338138"/>
          <p14:tracePt t="148505" x="10452100" y="431800"/>
          <p14:tracePt t="148513" x="10344150" y="503238"/>
          <p14:tracePt t="148521" x="10264775" y="547688"/>
          <p14:tracePt t="148529" x="10120313" y="633413"/>
          <p14:tracePt t="148534" x="10012363" y="704850"/>
          <p14:tracePt t="148548" x="9867900" y="812800"/>
          <p14:tracePt t="148551" x="9818688" y="849313"/>
          <p14:tracePt t="148559" x="9710738" y="935038"/>
          <p14:tracePt t="148567" x="9659938" y="1000125"/>
          <p14:tracePt t="148575" x="9609138" y="1079500"/>
          <p14:tracePt t="148583" x="9574213" y="1187450"/>
          <p14:tracePt t="148589" x="9566275" y="1273175"/>
          <p14:tracePt t="148597" x="9566275" y="1360488"/>
          <p14:tracePt t="148605" x="9566275" y="1417638"/>
          <p14:tracePt t="148613" x="9566275" y="1503363"/>
          <p14:tracePt t="148621" x="9580563" y="1604963"/>
          <p14:tracePt t="148630" x="9594850" y="1698625"/>
          <p14:tracePt t="148635" x="9602788" y="1727200"/>
          <p14:tracePt t="148643" x="9602788" y="1784350"/>
          <p14:tracePt t="148652" x="9609138" y="1863725"/>
          <p14:tracePt t="148660" x="9609138" y="1979613"/>
          <p14:tracePt t="148666" x="9623425" y="2093913"/>
          <p14:tracePt t="148675" x="9645650" y="2181225"/>
          <p14:tracePt t="148681" x="9682163" y="2346325"/>
          <p14:tracePt t="148689" x="9717088" y="2482850"/>
          <p14:tracePt t="148697" x="9753600" y="2568575"/>
          <p14:tracePt t="148704" x="9818688" y="2705100"/>
          <p14:tracePt t="148713" x="9832975" y="2763838"/>
          <p14:tracePt t="148721" x="9883775" y="2843213"/>
          <p14:tracePt t="148729" x="9926638" y="2935288"/>
          <p14:tracePt t="148735" x="9955213" y="2986088"/>
          <p14:tracePt t="148743" x="9991725" y="3051175"/>
          <p14:tracePt t="148751" x="10006013" y="3087688"/>
          <p14:tracePt t="148760" x="10034588" y="3122613"/>
          <p14:tracePt t="148767" x="10048875" y="3144838"/>
          <p14:tracePt t="148776" x="10077450" y="3181350"/>
          <p14:tracePt t="148783" x="10091738" y="3201988"/>
          <p14:tracePt t="148789" x="10113963" y="3209925"/>
          <p14:tracePt t="148796" x="10128250" y="3216275"/>
          <p14:tracePt t="148805" x="10163175" y="3224213"/>
          <p14:tracePt t="148813" x="10228263" y="3244850"/>
          <p14:tracePt t="148821" x="10285413" y="3244850"/>
          <p14:tracePt t="148829" x="10344150" y="3252788"/>
          <p14:tracePt t="148835" x="10364788" y="3252788"/>
          <p14:tracePt t="148842" x="10421938" y="3252788"/>
          <p14:tracePt t="148853" x="10472738" y="3252788"/>
          <p14:tracePt t="148859" x="10544175" y="3230563"/>
          <p14:tracePt t="148867" x="10580688" y="3201988"/>
          <p14:tracePt t="148875" x="10660063" y="3167063"/>
          <p14:tracePt t="148882" x="10739438" y="3108325"/>
          <p14:tracePt t="148889" x="10833100" y="3065463"/>
          <p14:tracePt t="148897" x="10990263" y="2986088"/>
          <p14:tracePt t="148905" x="11077575" y="2943225"/>
          <p14:tracePt t="148913" x="11120438" y="2900363"/>
          <p14:tracePt t="148921" x="11185525" y="2820988"/>
          <p14:tracePt t="148929" x="11228388" y="2741613"/>
          <p14:tracePt t="148935" x="11249025" y="2705100"/>
          <p14:tracePt t="148943" x="11285538" y="2633663"/>
          <p14:tracePt t="148951" x="11307763" y="2511425"/>
          <p14:tracePt t="148960" x="11307763" y="2425700"/>
          <p14:tracePt t="148966" x="11314113" y="2324100"/>
          <p14:tracePt t="148976" x="11314113" y="2252663"/>
          <p14:tracePt t="148984" x="11299825" y="2122488"/>
          <p14:tracePt t="148990" x="11293475" y="2051050"/>
          <p14:tracePt t="148997" x="11256963" y="1914525"/>
          <p14:tracePt t="149005" x="11220450" y="1812925"/>
          <p14:tracePt t="149013" x="11185525" y="1733550"/>
          <p14:tracePt t="149021" x="11141075" y="1611313"/>
          <p14:tracePt t="149029" x="11098213" y="1547813"/>
          <p14:tracePt t="149036" x="11034713" y="1431925"/>
          <p14:tracePt t="149044" x="11004550" y="1366838"/>
          <p14:tracePt t="149051" x="10961688" y="1301750"/>
          <p14:tracePt t="149061" x="10910888" y="1258888"/>
          <p14:tracePt t="149066" x="10890250" y="1238250"/>
          <p14:tracePt t="149075" x="10853738" y="1209675"/>
          <p14:tracePt t="149083" x="10818813" y="1193800"/>
          <p14:tracePt t="149089" x="10774363" y="1173163"/>
          <p14:tracePt t="149096" x="10710863" y="1136650"/>
          <p14:tracePt t="149105" x="10660063" y="1130300"/>
          <p14:tracePt t="149114" x="10602913" y="1122363"/>
          <p14:tracePt t="149121" x="10566400" y="1116013"/>
          <p14:tracePt t="149129" x="10480675" y="1093788"/>
          <p14:tracePt t="149135" x="10421938" y="1093788"/>
          <p14:tracePt t="149143" x="10379075" y="1093788"/>
          <p14:tracePt t="149150" x="10328275" y="1093788"/>
          <p14:tracePt t="149159" x="10271125" y="1093788"/>
          <p14:tracePt t="149166" x="10236200" y="1093788"/>
          <p14:tracePt t="149177" x="10185400" y="1116013"/>
          <p14:tracePt t="149183" x="10134600" y="1122363"/>
          <p14:tracePt t="149189" x="10063163" y="1130300"/>
          <p14:tracePt t="149197" x="9983788" y="1150938"/>
          <p14:tracePt t="149205" x="9912350" y="1165225"/>
          <p14:tracePt t="149213" x="9847263" y="1187450"/>
          <p14:tracePt t="149221" x="9790113" y="1209675"/>
          <p14:tracePt t="149229" x="9753600" y="1209675"/>
          <p14:tracePt t="149235" x="9739313" y="1216025"/>
          <p14:tracePt t="149243" x="9725025" y="1216025"/>
          <p14:tracePt t="149251" x="9710738" y="1216025"/>
          <p14:tracePt t="149268" x="9702800" y="1216025"/>
          <p14:tracePt t="149276" x="9696450" y="1216025"/>
          <p14:tracePt t="149283" x="9688513" y="1223963"/>
          <p14:tracePt t="149289" x="9667875" y="1244600"/>
          <p14:tracePt t="149305" x="9639300" y="1287463"/>
          <p14:tracePt t="149313" x="9580563" y="1381125"/>
          <p14:tracePt t="149321" x="9551988" y="1460500"/>
          <p14:tracePt t="149330" x="9537700" y="1503363"/>
          <p14:tracePt t="149335" x="9531350" y="1539875"/>
          <p14:tracePt t="149343" x="9531350" y="1562100"/>
          <p14:tracePt t="149351" x="9531350" y="1582738"/>
          <p14:tracePt t="149359" x="9531350" y="1604963"/>
          <p14:tracePt t="149366" x="9531350" y="1611313"/>
          <p14:tracePt t="149376" x="9531350" y="1641475"/>
          <p14:tracePt t="149383" x="9537700" y="1655763"/>
          <p14:tracePt t="149389" x="9545638" y="1690688"/>
          <p14:tracePt t="149397" x="9551988" y="1727200"/>
          <p14:tracePt t="149405" x="9574213" y="1770063"/>
          <p14:tracePt t="149413" x="9580563" y="1806575"/>
          <p14:tracePt t="149421" x="9602788" y="1878013"/>
          <p14:tracePt t="149429" x="9609138" y="1906588"/>
          <p14:tracePt t="149435" x="9645650" y="2000250"/>
          <p14:tracePt t="149444" x="9674225" y="2087563"/>
          <p14:tracePt t="149451" x="9688513" y="2122488"/>
          <p14:tracePt t="149459" x="9696450" y="2165350"/>
          <p14:tracePt t="149469" x="9717088" y="2244725"/>
          <p14:tracePt t="149475" x="9725025" y="2273300"/>
          <p14:tracePt t="149483" x="9739313" y="2303463"/>
          <p14:tracePt t="149489" x="9745663" y="2324100"/>
          <p14:tracePt t="149497" x="9745663" y="2346325"/>
          <p14:tracePt t="149505" x="9753600" y="2374900"/>
          <p14:tracePt t="149512" x="9761538" y="2389188"/>
          <p14:tracePt t="149520" x="9775825" y="2403475"/>
          <p14:tracePt t="149530" x="9775825" y="2417763"/>
          <p14:tracePt t="149537" x="9782175" y="2439988"/>
          <p14:tracePt t="149543" x="9790113" y="2460625"/>
          <p14:tracePt t="149551" x="9790113" y="2482850"/>
          <p14:tracePt t="149561" x="9796463" y="2497138"/>
          <p14:tracePt t="149569" x="9796463" y="2511425"/>
          <p14:tracePt t="149575" x="9796463" y="2519363"/>
          <p14:tracePt t="149583" x="9796463" y="2525713"/>
          <p14:tracePt t="149589" x="9796463" y="2540000"/>
          <p14:tracePt t="149598" x="9796463" y="2547938"/>
          <p14:tracePt t="149606" x="9804400" y="2554288"/>
          <p14:tracePt t="149630" x="9804400" y="2562225"/>
          <p14:tracePt t="149643" x="9804400" y="2568575"/>
          <p14:tracePt t="149653" x="9804400" y="2582863"/>
          <p14:tracePt t="149659" x="9804400" y="2597150"/>
          <p14:tracePt t="149667" x="9804400" y="2611438"/>
          <p14:tracePt t="149675" x="9804400" y="2619375"/>
          <p14:tracePt t="149683" x="9804400" y="2627313"/>
          <p14:tracePt t="149715" x="9804400" y="2641600"/>
          <p14:tracePt t="149721" x="9804400" y="2647950"/>
          <p14:tracePt t="149737" x="9804400" y="2655888"/>
          <p14:tracePt t="149743" x="9804400" y="2662238"/>
          <p14:tracePt t="149770" x="9804400" y="2670175"/>
          <p14:tracePt t="149778" x="9796463" y="2670175"/>
          <p14:tracePt t="149784" x="9796463" y="2698750"/>
          <p14:tracePt t="149789" x="9796463" y="2735263"/>
          <p14:tracePt t="149797" x="9796463" y="2798763"/>
          <p14:tracePt t="149805" x="9796463" y="2871788"/>
          <p14:tracePt t="149813" x="9810750" y="2951163"/>
          <p14:tracePt t="149821" x="9810750" y="2979738"/>
          <p14:tracePt t="149829" x="9825038" y="3008313"/>
          <p14:tracePt t="149837" x="9825038" y="3022600"/>
          <p14:tracePt t="149843" x="9832975" y="3022600"/>
          <p14:tracePt t="150044" x="9839325" y="3022600"/>
          <p14:tracePt t="150061" x="9847263" y="3022600"/>
          <p14:tracePt t="150076" x="9853613" y="3022600"/>
          <p14:tracePt t="150098" x="9861550" y="3022600"/>
          <p14:tracePt t="150115" x="9867900" y="3022600"/>
          <p14:tracePt t="150121" x="9875838" y="3022600"/>
          <p14:tracePt t="150129" x="9883775" y="3022600"/>
          <p14:tracePt t="150136" x="9890125" y="3022600"/>
          <p14:tracePt t="150143" x="9898063" y="3022600"/>
          <p14:tracePt t="150160" x="9904413" y="3022600"/>
          <p14:tracePt t="150167" x="9912350" y="3022600"/>
          <p14:tracePt t="150175" x="9918700" y="3022600"/>
          <p14:tracePt t="150185" x="9932988" y="3014663"/>
          <p14:tracePt t="150191" x="9940925" y="3014663"/>
          <p14:tracePt t="150198" x="9947275" y="3008313"/>
          <p14:tracePt t="150213" x="9961563" y="3008313"/>
          <p14:tracePt t="150221" x="9969500" y="3000375"/>
          <p14:tracePt t="150229" x="9983788" y="2994025"/>
          <p14:tracePt t="150236" x="9991725" y="2994025"/>
          <p14:tracePt t="150243" x="9998075" y="2994025"/>
          <p14:tracePt t="150276" x="10006013" y="2986088"/>
          <p14:tracePt t="150298" x="10012363" y="2986088"/>
          <p14:tracePt t="150314" x="10020300" y="2986088"/>
          <p14:tracePt t="150331" x="10026650" y="2986088"/>
          <p14:tracePt t="150454" x="10034588" y="2986088"/>
          <p14:tracePt t="150477" x="10040938" y="2986088"/>
          <p14:tracePt t="150508" x="10048875" y="2986088"/>
          <p14:tracePt t="150646" x="10055225" y="2986088"/>
          <p14:tracePt t="150652" x="10069513" y="2986088"/>
          <p14:tracePt t="150660" x="10077450" y="2994025"/>
          <p14:tracePt t="150667" x="10106025" y="3000375"/>
          <p14:tracePt t="150675" x="10113963" y="3000375"/>
          <p14:tracePt t="150683" x="10120313" y="3000375"/>
          <p14:tracePt t="150691" x="10120313" y="3008313"/>
          <p14:tracePt t="150747" x="10128250" y="3008313"/>
          <p14:tracePt t="150764" x="10134600" y="3008313"/>
          <p14:tracePt t="150769" x="10142538" y="3008313"/>
          <p14:tracePt t="150791" x="10148888" y="3008313"/>
          <p14:tracePt t="151862" x="10156825" y="3008313"/>
          <p14:tracePt t="151962" x="10163175" y="3008313"/>
          <p14:tracePt t="152286" x="10163175" y="3014663"/>
          <p14:tracePt t="152300" x="10171113" y="3014663"/>
          <p14:tracePt t="152308" x="10177463" y="3022600"/>
          <p14:tracePt t="152315" x="10185400" y="3028950"/>
          <p14:tracePt t="152321" x="10185400" y="3036888"/>
          <p14:tracePt t="152328" x="10191750" y="3036888"/>
          <p14:tracePt t="152336" x="10199688" y="3043238"/>
          <p14:tracePt t="152346" x="10199688" y="3051175"/>
          <p14:tracePt t="152353" x="10199688" y="3059113"/>
          <p14:tracePt t="152369" x="10199688" y="3065463"/>
          <p14:tracePt t="152376" x="10199688" y="3073400"/>
          <p14:tracePt t="152383" x="10206038" y="3079750"/>
          <p14:tracePt t="152401" x="10213975" y="3087688"/>
          <p14:tracePt t="152416" x="10221913" y="3094038"/>
          <p14:tracePt t="152447" x="10221913" y="3101975"/>
          <p14:tracePt t="152454" x="10228263" y="3101975"/>
          <p14:tracePt t="152461" x="10236200" y="3101975"/>
          <p14:tracePt t="152470" x="10242550" y="3116263"/>
          <p14:tracePt t="152475" x="10250488" y="3122613"/>
          <p14:tracePt t="152483" x="10250488" y="3130550"/>
          <p14:tracePt t="152491" x="10256838" y="3130550"/>
          <p14:tracePt t="152499" x="10256838" y="3136900"/>
          <p14:tracePt t="152587" x="10264775" y="3136900"/>
          <p14:tracePt t="152809" x="10264775" y="3144838"/>
          <p14:tracePt t="152864" x="10256838" y="3151188"/>
          <p14:tracePt t="153217" x="10271125" y="3159125"/>
          <p14:tracePt t="153223" x="10285413" y="3167063"/>
          <p14:tracePt t="153230" x="10313988" y="3181350"/>
          <p14:tracePt t="153236" x="10328275" y="3187700"/>
          <p14:tracePt t="153245" x="10350500" y="3195638"/>
          <p14:tracePt t="153252" x="10379075" y="3201988"/>
          <p14:tracePt t="153260" x="10407650" y="3209925"/>
          <p14:tracePt t="153269" x="10429875" y="3224213"/>
          <p14:tracePt t="153276" x="10444163" y="3224213"/>
          <p14:tracePt t="153284" x="10452100" y="3230563"/>
          <p14:tracePt t="153592" x="10458450" y="3230563"/>
          <p14:tracePt t="153601" x="10472738" y="3238500"/>
          <p14:tracePt t="153607" x="10480675" y="3244850"/>
          <p14:tracePt t="153616" x="10480675" y="3252788"/>
          <p14:tracePt t="153701" x="10487025" y="3252788"/>
          <p14:tracePt t="153707" x="10494963" y="3259138"/>
          <p14:tracePt t="153716" x="10501313" y="3267075"/>
          <p14:tracePt t="153723" x="10509250" y="3267075"/>
          <p14:tracePt t="153731" x="10515600" y="3267075"/>
          <p14:tracePt t="153753" x="10515600" y="3275013"/>
          <p14:tracePt t="154134" x="10523538" y="3275013"/>
          <p14:tracePt t="154154" x="10529888" y="3275013"/>
          <p14:tracePt t="154161" x="10537825" y="3275013"/>
          <p14:tracePt t="154179" x="10544175" y="3275013"/>
          <p14:tracePt t="154185" x="10552113" y="3275013"/>
          <p14:tracePt t="154192" x="10558463" y="3275013"/>
          <p14:tracePt t="154199" x="10566400" y="3275013"/>
          <p14:tracePt t="154207" x="10594975" y="3275013"/>
          <p14:tracePt t="154215" x="10609263" y="3275013"/>
          <p14:tracePt t="154225" x="10631488" y="3267075"/>
          <p14:tracePt t="154231" x="10645775" y="3259138"/>
          <p14:tracePt t="154239" x="10652125" y="3259138"/>
          <p14:tracePt t="154245" x="10666413" y="3252788"/>
          <p14:tracePt t="154252" x="10674350" y="3244850"/>
          <p14:tracePt t="154261" x="10680700" y="3238500"/>
          <p14:tracePt t="154270" x="10688638" y="3238500"/>
          <p14:tracePt t="154276" x="10696575" y="3238500"/>
          <p14:tracePt t="154285" x="10702925" y="3230563"/>
          <p14:tracePt t="154292" x="10710863" y="3224213"/>
          <p14:tracePt t="154298" x="10717213" y="3216275"/>
          <p14:tracePt t="154307" x="10725150" y="3209925"/>
          <p14:tracePt t="154315" x="10725150" y="3201988"/>
          <p14:tracePt t="154323" x="10731500" y="3201988"/>
          <p14:tracePt t="154332" x="10739438" y="3195638"/>
          <p14:tracePt t="154339" x="10745788" y="3195638"/>
          <p14:tracePt t="154345" x="10753725" y="3195638"/>
          <p14:tracePt t="154463" x="10760075" y="3195638"/>
          <p14:tracePt t="154469" x="10768013" y="3195638"/>
          <p14:tracePt t="154487" x="10774363" y="3195638"/>
          <p14:tracePt t="154493" x="10788650" y="3201988"/>
          <p14:tracePt t="154499" x="10796588" y="3216275"/>
          <p14:tracePt t="154507" x="10804525" y="3230563"/>
          <p14:tracePt t="154515" x="10818813" y="3244850"/>
          <p14:tracePt t="154523" x="10825163" y="3267075"/>
          <p14:tracePt t="154531" x="10833100" y="3281363"/>
          <p14:tracePt t="154539" x="10839450" y="3281363"/>
          <p14:tracePt t="154547" x="10847388" y="3295650"/>
          <p14:tracePt t="154553" x="10847388" y="3303588"/>
          <p14:tracePt t="154561" x="10853738" y="3309938"/>
          <p14:tracePt t="154568" x="10853738" y="3317875"/>
          <p14:tracePt t="154577" x="10861675" y="3317875"/>
          <p14:tracePt t="154585" x="10861675" y="3324225"/>
          <p14:tracePt t="154616" x="10861675" y="3332163"/>
          <p14:tracePt t="154633" x="10868025" y="3332163"/>
          <p14:tracePt t="154762" x="10875963" y="3332163"/>
          <p14:tracePt t="155171" x="10861675" y="3332163"/>
          <p14:tracePt t="155186" x="10853738" y="3332163"/>
          <p14:tracePt t="155257" x="10847388" y="3332163"/>
          <p14:tracePt t="155270" x="10839450" y="3332163"/>
          <p14:tracePt t="155295" x="10833100" y="3332163"/>
          <p14:tracePt t="155302" x="10825163" y="3332163"/>
          <p14:tracePt t="155310" x="10818813" y="3332163"/>
          <p14:tracePt t="155326" x="10810875" y="3332163"/>
          <p14:tracePt t="155348" x="10804525" y="3332163"/>
          <p14:tracePt t="155369" x="10796588" y="3332163"/>
          <p14:tracePt t="155385" x="10774363" y="3332163"/>
          <p14:tracePt t="155393" x="10760075" y="3332163"/>
          <p14:tracePt t="155400" x="10725150" y="3332163"/>
          <p14:tracePt t="155410" x="10702925" y="3324225"/>
          <p14:tracePt t="155415" x="10680700" y="3324225"/>
          <p14:tracePt t="155423" x="10645775" y="3317875"/>
          <p14:tracePt t="155431" x="10609263" y="3303588"/>
          <p14:tracePt t="155439" x="10588625" y="3295650"/>
          <p14:tracePt t="155447" x="10558463" y="3275013"/>
          <p14:tracePt t="155454" x="10529888" y="3259138"/>
          <p14:tracePt t="155461" x="10501313" y="3244850"/>
          <p14:tracePt t="155469" x="10421938" y="3201988"/>
          <p14:tracePt t="155477" x="10358438" y="3159125"/>
          <p14:tracePt t="155485" x="10336213" y="3144838"/>
          <p14:tracePt t="155493" x="10250488" y="3094038"/>
          <p14:tracePt t="155501" x="10185400" y="3059113"/>
          <p14:tracePt t="155511" x="10134600" y="3008313"/>
          <p14:tracePt t="155515" x="10098088" y="2971800"/>
          <p14:tracePt t="155523" x="10026650" y="2900363"/>
          <p14:tracePt t="155531" x="9975850" y="2835275"/>
          <p14:tracePt t="155539" x="9926638" y="2755900"/>
          <p14:tracePt t="155548" x="9883775" y="2690813"/>
          <p14:tracePt t="155555" x="9853613" y="2641600"/>
          <p14:tracePt t="155563" x="9839325" y="2619375"/>
          <p14:tracePt t="155569" x="9804400" y="2562225"/>
          <p14:tracePt t="155576" x="9796463" y="2547938"/>
          <p14:tracePt t="155586" x="9767888" y="2497138"/>
          <p14:tracePt t="155594" x="9725025" y="2446338"/>
          <p14:tracePt t="155601" x="9702800" y="2411413"/>
          <p14:tracePt t="155609" x="9696450" y="2397125"/>
          <p14:tracePt t="155615" x="9682163" y="2360613"/>
          <p14:tracePt t="155622" x="9659938" y="2309813"/>
          <p14:tracePt t="155632" x="9653588" y="2266950"/>
          <p14:tracePt t="155640" x="9639300" y="2122488"/>
          <p14:tracePt t="155647" x="9639300" y="2022475"/>
          <p14:tracePt t="155655" x="9639300" y="1935163"/>
          <p14:tracePt t="155663" x="9631363" y="1835150"/>
          <p14:tracePt t="155669" x="9617075" y="1719263"/>
          <p14:tracePt t="155677" x="9594850" y="1597025"/>
          <p14:tracePt t="155684" x="9574213" y="1525588"/>
          <p14:tracePt t="155693" x="9537700" y="1389063"/>
          <p14:tracePt t="155701" x="9515475" y="1301750"/>
          <p14:tracePt t="155711" x="9466263" y="1173163"/>
          <p14:tracePt t="155717" x="9429750" y="1050925"/>
          <p14:tracePt t="155723" x="9423400" y="977900"/>
          <p14:tracePt t="155731" x="9393238" y="849313"/>
          <p14:tracePt t="155739" x="9393238" y="777875"/>
          <p14:tracePt t="155747" x="9401175" y="619125"/>
          <p14:tracePt t="155755" x="9423400" y="511175"/>
          <p14:tracePt t="155763" x="9458325" y="439738"/>
          <p14:tracePt t="155769" x="9523413" y="280988"/>
          <p14:tracePt t="155776" x="9551988" y="230188"/>
          <p14:tracePt t="155784" x="9594850" y="150813"/>
          <p14:tracePt t="155793" x="9631363" y="93663"/>
          <p14:tracePt t="155801" x="9667875" y="36513"/>
          <p14:tracePt t="155810" x="9688513" y="0"/>
          <p14:tracePt t="156031" x="9653588" y="179388"/>
          <p14:tracePt t="156039" x="9580563" y="252413"/>
          <p14:tracePt t="156047" x="9501188" y="315913"/>
          <p14:tracePt t="156054" x="9437688" y="395288"/>
          <p14:tracePt t="156064" x="9364663" y="468313"/>
          <p14:tracePt t="156068" x="9285288" y="531813"/>
          <p14:tracePt t="156077" x="9207500" y="625475"/>
          <p14:tracePt t="156085" x="9134475" y="698500"/>
          <p14:tracePt t="156092" x="9099550" y="747713"/>
          <p14:tracePt t="156101" x="9055100" y="812800"/>
          <p14:tracePt t="156110" x="9020175" y="877888"/>
          <p14:tracePt t="156117" x="8991600" y="928688"/>
          <p14:tracePt t="156124" x="8983663" y="957263"/>
          <p14:tracePt t="156131" x="8963025" y="1008063"/>
          <p14:tracePt t="156139" x="8955088" y="1042988"/>
          <p14:tracePt t="156147" x="8940800" y="1101725"/>
          <p14:tracePt t="156155" x="8926513" y="1165225"/>
          <p14:tracePt t="156163" x="8912225" y="1238250"/>
          <p14:tracePt t="156169" x="8890000" y="1331913"/>
          <p14:tracePt t="156176" x="8875713" y="1446213"/>
          <p14:tracePt t="156185" x="8869363" y="1533525"/>
          <p14:tracePt t="156193" x="8855075" y="1662113"/>
          <p14:tracePt t="156201" x="8855075" y="1763713"/>
          <p14:tracePt t="156210" x="8847138" y="1849438"/>
          <p14:tracePt t="156216" x="8847138" y="1979613"/>
          <p14:tracePt t="156223" x="8847138" y="2065338"/>
          <p14:tracePt t="156231" x="8869363" y="2130425"/>
          <p14:tracePt t="156239" x="8918575" y="2252663"/>
          <p14:tracePt t="156247" x="8948738" y="2338388"/>
          <p14:tracePt t="156256" x="9012238" y="2446338"/>
          <p14:tracePt t="156263" x="9040813" y="2511425"/>
          <p14:tracePt t="156269" x="9170988" y="2713038"/>
          <p14:tracePt t="156277" x="9228138" y="2792413"/>
          <p14:tracePt t="156285" x="9423400" y="3043238"/>
          <p14:tracePt t="156293" x="9501188" y="3151188"/>
          <p14:tracePt t="156301" x="9710738" y="3411538"/>
          <p14:tracePt t="156310" x="9932988" y="3633788"/>
          <p14:tracePt t="156317" x="10128250" y="3829050"/>
          <p14:tracePt t="156325" x="10350500" y="4037013"/>
          <p14:tracePt t="156330" x="10645775" y="4238625"/>
          <p14:tracePt t="156338" x="10768013" y="4310063"/>
          <p14:tracePt t="156347" x="11012488" y="4460875"/>
          <p14:tracePt t="156355" x="11322050" y="4605338"/>
          <p14:tracePt t="156363" x="11537950" y="4699000"/>
          <p14:tracePt t="156371" x="11695113" y="4756150"/>
          <p14:tracePt t="156376" x="11847513" y="4806950"/>
          <p14:tracePt t="156384" x="11918950" y="4814888"/>
          <p14:tracePt t="156393" x="12018963" y="4829175"/>
          <p14:tracePt t="156401" x="12069763" y="4829175"/>
          <p14:tracePt t="156409" x="12141200" y="4821238"/>
          <p14:tracePt t="156417" x="12163425" y="4806950"/>
          <p14:tracePt t="156617" x="11876088" y="1000125"/>
          <p14:tracePt t="156625" x="11817350" y="906463"/>
          <p14:tracePt t="156631" x="11703050" y="704850"/>
          <p14:tracePt t="156639" x="11645900" y="611188"/>
          <p14:tracePt t="156647" x="11587163" y="517525"/>
          <p14:tracePt t="156656" x="11515725" y="423863"/>
          <p14:tracePt t="156663" x="11458575" y="346075"/>
          <p14:tracePt t="156671" x="11379200" y="252413"/>
          <p14:tracePt t="156677" x="11307763" y="187325"/>
          <p14:tracePt t="156685" x="11256963" y="144463"/>
          <p14:tracePt t="156693" x="11191875" y="100013"/>
          <p14:tracePt t="156701" x="11141075" y="71438"/>
          <p14:tracePt t="156710" x="11126788" y="65088"/>
          <p14:tracePt t="156717" x="11091863" y="42863"/>
          <p14:tracePt t="156725" x="11069638" y="36513"/>
          <p14:tracePt t="156731" x="11049000" y="28575"/>
          <p14:tracePt t="156739" x="11034713" y="28575"/>
          <p14:tracePt t="156747" x="11026775" y="22225"/>
          <p14:tracePt t="156755" x="11018838" y="22225"/>
          <p14:tracePt t="156771" x="11012488" y="22225"/>
          <p14:tracePt t="156786" x="11004550" y="22225"/>
          <p14:tracePt t="156801" x="10998200" y="22225"/>
          <p14:tracePt t="156818" x="10990263" y="22225"/>
          <p14:tracePt t="157003" x="10990263" y="28575"/>
          <p14:tracePt t="157041" x="10990263" y="36513"/>
          <p14:tracePt t="157518" x="10990263" y="42863"/>
          <p14:tracePt t="157525" x="10969625" y="42863"/>
          <p14:tracePt t="157533" x="10961688" y="50800"/>
          <p14:tracePt t="157540" x="10941050" y="65088"/>
          <p14:tracePt t="157547" x="10918825" y="85725"/>
          <p14:tracePt t="157557" x="10910888" y="85725"/>
          <p14:tracePt t="157563" x="10896600" y="93663"/>
          <p14:tracePt t="157571" x="10882313" y="107950"/>
          <p14:tracePt t="157579" x="10868025" y="122238"/>
          <p14:tracePt t="157587" x="10853738" y="136525"/>
          <p14:tracePt t="157593" x="10825163" y="150813"/>
          <p14:tracePt t="157600" x="10788650" y="179388"/>
          <p14:tracePt t="157610" x="10768013" y="215900"/>
          <p14:tracePt t="157618" x="10725150" y="244475"/>
          <p14:tracePt t="157625" x="10688638" y="280988"/>
          <p14:tracePt t="157633" x="10637838" y="338138"/>
          <p14:tracePt t="157641" x="10594975" y="374650"/>
          <p14:tracePt t="157647" x="10544175" y="423863"/>
          <p14:tracePt t="157655" x="10487025" y="496888"/>
          <p14:tracePt t="157663" x="10415588" y="576263"/>
          <p14:tracePt t="157671" x="10350500" y="625475"/>
          <p14:tracePt t="157679" x="10313988" y="684213"/>
          <p14:tracePt t="157687" x="10271125" y="719138"/>
          <p14:tracePt t="157693" x="10236200" y="755650"/>
          <p14:tracePt t="157701" x="10206038" y="798513"/>
          <p14:tracePt t="157709" x="10177463" y="835025"/>
          <p14:tracePt t="157716" x="10156825" y="869950"/>
          <p14:tracePt t="157725" x="10128250" y="920750"/>
          <p14:tracePt t="157733" x="10106025" y="971550"/>
          <p14:tracePt t="157741" x="10077450" y="1022350"/>
          <p14:tracePt t="157747" x="10048875" y="1093788"/>
          <p14:tracePt t="157755" x="9969500" y="1230313"/>
          <p14:tracePt t="157763" x="9912350" y="1352550"/>
          <p14:tracePt t="157771" x="9875838" y="1431925"/>
          <p14:tracePt t="157778" x="9832975" y="1562100"/>
          <p14:tracePt t="157786" x="9767888" y="1712913"/>
          <p14:tracePt t="157793" x="9745663" y="1820863"/>
          <p14:tracePt t="157801" x="9725025" y="1906588"/>
          <p14:tracePt t="157810" x="9696450" y="2022475"/>
          <p14:tracePt t="157817" x="9688513" y="2116138"/>
          <p14:tracePt t="157825" x="9688513" y="2187575"/>
          <p14:tracePt t="157833" x="9688513" y="2230438"/>
          <p14:tracePt t="157841" x="9688513" y="2303463"/>
          <p14:tracePt t="157847" x="9688513" y="2360613"/>
          <p14:tracePt t="157857" x="9702800" y="2425700"/>
          <p14:tracePt t="157863" x="9710738" y="2468563"/>
          <p14:tracePt t="157871" x="9717088" y="2547938"/>
          <p14:tracePt t="157879" x="9739313" y="2590800"/>
          <p14:tracePt t="157887" x="9775825" y="2741613"/>
          <p14:tracePt t="157895" x="9825038" y="2857500"/>
          <p14:tracePt t="157901" x="9853613" y="2951163"/>
          <p14:tracePt t="157911" x="9904413" y="3028950"/>
          <p14:tracePt t="157918" x="9947275" y="3108325"/>
          <p14:tracePt t="157927" x="9991725" y="3173413"/>
          <p14:tracePt t="157932" x="10020300" y="3209925"/>
          <p14:tracePt t="157940" x="10034588" y="3224213"/>
          <p14:tracePt t="157947" x="10040938" y="3238500"/>
          <p14:tracePt t="157955" x="10055225" y="3244850"/>
          <p14:tracePt t="157966" x="10063163" y="3252788"/>
          <p14:tracePt t="157979" x="10098088" y="3267075"/>
          <p14:tracePt t="157987" x="10106025" y="3275013"/>
          <p14:tracePt t="157994" x="10142538" y="3289300"/>
          <p14:tracePt t="158000" x="10177463" y="3295650"/>
          <p14:tracePt t="158011" x="10199688" y="3303588"/>
          <p14:tracePt t="158018" x="10213975" y="3309938"/>
          <p14:tracePt t="158026" x="10256838" y="3309938"/>
          <p14:tracePt t="158033" x="10285413" y="3309938"/>
          <p14:tracePt t="158040" x="10313988" y="3309938"/>
          <p14:tracePt t="158048" x="10336213" y="3309938"/>
          <p14:tracePt t="158055" x="10372725" y="3309938"/>
          <p14:tracePt t="158064" x="10393363" y="3295650"/>
          <p14:tracePt t="158071" x="10444163" y="3267075"/>
          <p14:tracePt t="158080" x="10480675" y="3238500"/>
          <p14:tracePt t="158087" x="10515600" y="3201988"/>
          <p14:tracePt t="158095" x="10552113" y="3181350"/>
          <p14:tracePt t="158100" x="10602913" y="3151188"/>
          <p14:tracePt t="158110" x="10652125" y="3122613"/>
          <p14:tracePt t="158118" x="10717213" y="3087688"/>
          <p14:tracePt t="158126" x="10782300" y="3059113"/>
          <p14:tracePt t="158133" x="10847388" y="3028950"/>
          <p14:tracePt t="158141" x="10926763" y="2979738"/>
          <p14:tracePt t="158150" x="10961688" y="2965450"/>
          <p14:tracePt t="158154" x="10998200" y="2921000"/>
          <p14:tracePt t="158163" x="11018838" y="2906713"/>
          <p14:tracePt t="158171" x="11049000" y="2863850"/>
          <p14:tracePt t="158180" x="11077575" y="2835275"/>
          <p14:tracePt t="158187" x="11106150" y="2798763"/>
          <p14:tracePt t="158195" x="11134725" y="2735263"/>
          <p14:tracePt t="158201" x="11149013" y="2713038"/>
          <p14:tracePt t="158210" x="11177588" y="2676525"/>
          <p14:tracePt t="158216" x="11206163" y="2647950"/>
          <p14:tracePt t="158225" x="11220450" y="2627313"/>
          <p14:tracePt t="158233" x="11234738" y="2611438"/>
          <p14:tracePt t="158240" x="11249025" y="2590800"/>
          <p14:tracePt t="158249" x="11264900" y="2568575"/>
          <p14:tracePt t="158255" x="11271250" y="2554288"/>
          <p14:tracePt t="158262" x="11271250" y="2540000"/>
          <p14:tracePt t="158273" x="11279188" y="2525713"/>
          <p14:tracePt t="158279" x="11285538" y="2505075"/>
          <p14:tracePt t="158288" x="11293475" y="2489200"/>
          <p14:tracePt t="158295" x="11293475" y="2482850"/>
          <p14:tracePt t="158302" x="11293475" y="2474913"/>
          <p14:tracePt t="158310" x="11299825" y="2474913"/>
          <p14:tracePt t="158317" x="11299825" y="2468563"/>
          <p14:tracePt t="158341" x="11307763" y="2468563"/>
          <p14:tracePt t="158364" x="11307763" y="2460625"/>
          <p14:tracePt t="158381" x="11314113" y="2454275"/>
          <p14:tracePt t="158387" x="11322050" y="2439988"/>
          <p14:tracePt t="158394" x="11328400" y="2425700"/>
          <p14:tracePt t="158400" x="11336338" y="2411413"/>
          <p14:tracePt t="158410" x="11350625" y="2397125"/>
          <p14:tracePt t="158417" x="11356975" y="2381250"/>
          <p14:tracePt t="158427" x="11364913" y="2366963"/>
          <p14:tracePt t="158433" x="11371263" y="2360613"/>
          <p14:tracePt t="158450" x="11371263" y="2352675"/>
          <p14:tracePt t="158454" x="11379200" y="2352675"/>
          <p14:tracePt t="158464" x="11379200" y="2346325"/>
          <p14:tracePt t="158488" x="11387138" y="2346325"/>
          <p14:tracePt t="158504" x="11393488" y="2346325"/>
          <p14:tracePt t="158510" x="11393488" y="2338388"/>
          <p14:tracePt t="158535" x="11415713" y="2332038"/>
          <p14:tracePt t="158542" x="11422063" y="2332038"/>
          <p14:tracePt t="158555" x="11430000" y="2332038"/>
          <p14:tracePt t="158764" x="11430000" y="2324100"/>
          <p14:tracePt t="158944" x="11430000" y="2317750"/>
          <p14:tracePt t="158949" x="11422063" y="2303463"/>
          <p14:tracePt t="158956" x="11415713" y="2295525"/>
          <p14:tracePt t="158963" x="11407775" y="2289175"/>
          <p14:tracePt t="158978" x="11401425" y="2289175"/>
          <p14:tracePt t="158980" x="11393488" y="2273300"/>
          <p14:tracePt t="158987" x="11379200" y="2266950"/>
          <p14:tracePt t="158995" x="11364913" y="2252663"/>
          <p14:tracePt t="159002" x="11356975" y="2244725"/>
          <p14:tracePt t="159009" x="11336338" y="2224088"/>
          <p14:tracePt t="159016" x="11307763" y="2209800"/>
          <p14:tracePt t="159025" x="11285538" y="2173288"/>
          <p14:tracePt t="159033" x="11242675" y="2144713"/>
          <p14:tracePt t="159041" x="11228388" y="2130425"/>
          <p14:tracePt t="159049" x="11191875" y="2093913"/>
          <p14:tracePt t="159057" x="11177588" y="2073275"/>
          <p14:tracePt t="159062" x="11163300" y="2043113"/>
          <p14:tracePt t="159071" x="11149013" y="2022475"/>
          <p14:tracePt t="159080" x="11120438" y="1985963"/>
          <p14:tracePt t="159087" x="11098213" y="1949450"/>
          <p14:tracePt t="159096" x="11083925" y="1900238"/>
          <p14:tracePt t="159103" x="11063288" y="1849438"/>
          <p14:tracePt t="159111" x="11041063" y="1778000"/>
          <p14:tracePt t="159117" x="11004550" y="1712913"/>
          <p14:tracePt t="159125" x="10983913" y="1633538"/>
          <p14:tracePt t="159133" x="10975975" y="1562100"/>
          <p14:tracePt t="159141" x="10955338" y="1474788"/>
          <p14:tracePt t="159150" x="10941050" y="1381125"/>
          <p14:tracePt t="159157" x="10933113" y="1309688"/>
          <p14:tracePt t="159165" x="10933113" y="1281113"/>
          <p14:tracePt t="159171" x="10918825" y="1187450"/>
          <p14:tracePt t="159180" x="10918825" y="1130300"/>
          <p14:tracePt t="159187" x="10918825" y="1093788"/>
          <p14:tracePt t="159197" x="10918825" y="1050925"/>
          <p14:tracePt t="159203" x="10918825" y="1022350"/>
          <p14:tracePt t="159211" x="10918825" y="1000125"/>
          <p14:tracePt t="159216" x="10918825" y="977900"/>
          <p14:tracePt t="159225" x="10918825" y="949325"/>
          <p14:tracePt t="159233" x="10926763" y="935038"/>
          <p14:tracePt t="159240" x="10926763" y="928688"/>
          <p14:tracePt t="159257" x="10926763" y="914400"/>
          <p14:tracePt t="159263" x="10926763" y="906463"/>
          <p14:tracePt t="159271" x="10933113" y="906463"/>
          <p14:tracePt t="159327" x="10941050" y="906463"/>
          <p14:tracePt t="159334" x="10947400" y="906463"/>
          <p14:tracePt t="159341" x="10961688" y="920750"/>
          <p14:tracePt t="159349" x="10975975" y="935038"/>
          <p14:tracePt t="159357" x="10990263" y="971550"/>
          <p14:tracePt t="159365" x="11034713" y="1036638"/>
          <p14:tracePt t="159371" x="11069638" y="1108075"/>
          <p14:tracePt t="159379" x="11106150" y="1216025"/>
          <p14:tracePt t="159386" x="11141075" y="1301750"/>
          <p14:tracePt t="159396" x="11156950" y="1352550"/>
          <p14:tracePt t="159402" x="11171238" y="1439863"/>
          <p14:tracePt t="159410" x="11191875" y="1562100"/>
          <p14:tracePt t="159417" x="11206163" y="1633538"/>
          <p14:tracePt t="159427" x="11214100" y="1690688"/>
          <p14:tracePt t="159433" x="11214100" y="1778000"/>
          <p14:tracePt t="159441" x="11214100" y="1841500"/>
          <p14:tracePt t="159449" x="11214100" y="1914525"/>
          <p14:tracePt t="159456" x="11214100" y="1985963"/>
          <p14:tracePt t="159465" x="11214100" y="2057400"/>
          <p14:tracePt t="159471" x="11214100" y="2116138"/>
          <p14:tracePt t="159480" x="11214100" y="2187575"/>
          <p14:tracePt t="159487" x="11214100" y="2244725"/>
          <p14:tracePt t="159494" x="11214100" y="2281238"/>
          <p14:tracePt t="159503" x="11214100" y="2324100"/>
          <p14:tracePt t="159511" x="11214100" y="2346325"/>
          <p14:tracePt t="159519" x="11220450" y="2366963"/>
          <p14:tracePt t="159525" x="11220450" y="2374900"/>
          <p14:tracePt t="159533" x="11220450" y="2381250"/>
          <p14:tracePt t="159608" x="11214100" y="2381250"/>
          <p14:tracePt t="159613" x="11199813" y="2360613"/>
          <p14:tracePt t="159619" x="11185525" y="2338388"/>
          <p14:tracePt t="159625" x="11156950" y="2266950"/>
          <p14:tracePt t="159633" x="11112500" y="2173288"/>
          <p14:tracePt t="159641" x="11077575" y="2087563"/>
          <p14:tracePt t="159649" x="11055350" y="2036763"/>
          <p14:tracePt t="159657" x="11018838" y="1928813"/>
          <p14:tracePt t="159665" x="10998200" y="1841500"/>
          <p14:tracePt t="159673" x="10990263" y="1755775"/>
          <p14:tracePt t="159680" x="10969625" y="1641475"/>
          <p14:tracePt t="159687" x="10955338" y="1547813"/>
          <p14:tracePt t="159696" x="10955338" y="1446213"/>
          <p14:tracePt t="159702" x="10941050" y="1360488"/>
          <p14:tracePt t="159711" x="10941050" y="1317625"/>
          <p14:tracePt t="159719" x="10941050" y="1216025"/>
          <p14:tracePt t="159726" x="10941050" y="1144588"/>
          <p14:tracePt t="159733" x="10941050" y="1108075"/>
          <p14:tracePt t="159741" x="10941050" y="1057275"/>
          <p14:tracePt t="159750" x="10941050" y="1000125"/>
          <p14:tracePt t="159757" x="10941050" y="963613"/>
          <p14:tracePt t="159765" x="10941050" y="914400"/>
          <p14:tracePt t="159770" x="10941050" y="863600"/>
          <p14:tracePt t="159780" x="10941050" y="835025"/>
          <p14:tracePt t="159787" x="10941050" y="820738"/>
          <p14:tracePt t="159795" x="10941050" y="806450"/>
          <p14:tracePt t="159850" x="10947400" y="820738"/>
          <p14:tracePt t="159858" x="10961688" y="863600"/>
          <p14:tracePt t="159865" x="10969625" y="935038"/>
          <p14:tracePt t="159875" x="10990263" y="1014413"/>
          <p14:tracePt t="159880" x="11004550" y="1130300"/>
          <p14:tracePt t="159887" x="11012488" y="1179513"/>
          <p14:tracePt t="159895" x="11034713" y="1338263"/>
          <p14:tracePt t="159904" x="11034713" y="1425575"/>
          <p14:tracePt t="159912" x="11063288" y="1568450"/>
          <p14:tracePt t="159919" x="11083925" y="1676400"/>
          <p14:tracePt t="159928" x="11091863" y="1749425"/>
          <p14:tracePt t="159933" x="11106150" y="1835150"/>
          <p14:tracePt t="159941" x="11106150" y="1892300"/>
          <p14:tracePt t="159949" x="11112500" y="1928813"/>
          <p14:tracePt t="159957" x="11112500" y="1949450"/>
          <p14:tracePt t="159965" x="11112500" y="1985963"/>
          <p14:tracePt t="159973" x="11120438" y="2008188"/>
          <p14:tracePt t="159978" x="11120438" y="2028825"/>
          <p14:tracePt t="159986" x="11120438" y="2036763"/>
          <p14:tracePt t="159995" x="11120438" y="2043113"/>
          <p14:tracePt t="160029" x="11126788" y="2043113"/>
          <p14:tracePt t="160066" x="11134725" y="1985963"/>
          <p14:tracePt t="160073" x="11149013" y="1920875"/>
          <p14:tracePt t="160080" x="11156950" y="1835150"/>
          <p14:tracePt t="160087" x="11171238" y="1763713"/>
          <p14:tracePt t="160095" x="11177588" y="1633538"/>
          <p14:tracePt t="160103" x="11191875" y="1533525"/>
          <p14:tracePt t="160111" x="11191875" y="1497013"/>
          <p14:tracePt t="160119" x="11214100" y="1381125"/>
          <p14:tracePt t="160127" x="11214100" y="1309688"/>
          <p14:tracePt t="160134" x="11214100" y="1238250"/>
          <p14:tracePt t="160143" x="11220450" y="1165225"/>
          <p14:tracePt t="160149" x="11220450" y="1093788"/>
          <p14:tracePt t="160157" x="11220450" y="1079500"/>
          <p14:tracePt t="160165" x="11220450" y="1042988"/>
          <p14:tracePt t="160173" x="11220450" y="1022350"/>
          <p14:tracePt t="160179" x="11220450" y="1008063"/>
          <p14:tracePt t="160195" x="11220450" y="1000125"/>
          <p14:tracePt t="160282" x="11220450" y="1008063"/>
          <p14:tracePt t="160288" x="11220450" y="1014413"/>
          <p14:tracePt t="160295" x="11220450" y="1022350"/>
          <p14:tracePt t="160303" x="11220450" y="1028700"/>
          <p14:tracePt t="160310" x="11214100" y="1028700"/>
          <p14:tracePt t="160350" x="11214100" y="1036638"/>
          <p14:tracePt t="160568" x="11214100" y="1050925"/>
          <p14:tracePt t="160573" x="11214100" y="1085850"/>
          <p14:tracePt t="160582" x="11214100" y="1130300"/>
          <p14:tracePt t="160587" x="11214100" y="1158875"/>
          <p14:tracePt t="160595" x="11214100" y="1201738"/>
          <p14:tracePt t="160603" x="11214100" y="1238250"/>
          <p14:tracePt t="160611" x="11214100" y="1273175"/>
          <p14:tracePt t="160620" x="11214100" y="1309688"/>
          <p14:tracePt t="160628" x="11214100" y="1352550"/>
          <p14:tracePt t="160637" x="11220450" y="1389063"/>
          <p14:tracePt t="160640" x="11228388" y="1431925"/>
          <p14:tracePt t="160649" x="11228388" y="1474788"/>
          <p14:tracePt t="160659" x="11234738" y="1511300"/>
          <p14:tracePt t="160666" x="11234738" y="1539875"/>
          <p14:tracePt t="160673" x="11234738" y="1568450"/>
          <p14:tracePt t="160680" x="11234738" y="1582738"/>
          <p14:tracePt t="160687" x="11234738" y="1590675"/>
          <p14:tracePt t="160695" x="11234738" y="1604963"/>
          <p14:tracePt t="160702" x="11234738" y="1611313"/>
          <p14:tracePt t="160711" x="11234738" y="1619250"/>
          <p14:tracePt t="160719" x="11234738" y="1625600"/>
          <p14:tracePt t="160727" x="11234738" y="1633538"/>
          <p14:tracePt t="160735" x="11234738" y="1641475"/>
          <p14:tracePt t="160740" x="11234738" y="1655763"/>
          <p14:tracePt t="160749" x="11228388" y="1655763"/>
          <p14:tracePt t="160757" x="11228388" y="1662113"/>
          <p14:tracePt t="160765" x="11214100" y="1670050"/>
          <p14:tracePt t="160773" x="11206163" y="1684338"/>
          <p14:tracePt t="160781" x="11185525" y="1690688"/>
          <p14:tracePt t="160789" x="11163300" y="1712913"/>
          <p14:tracePt t="160795" x="11149013" y="1712913"/>
          <p14:tracePt t="160803" x="11126788" y="1719263"/>
          <p14:tracePt t="160812" x="11091863" y="1727200"/>
          <p14:tracePt t="160819" x="11034713" y="1727200"/>
          <p14:tracePt t="160827" x="10990263" y="1727200"/>
          <p14:tracePt t="160837" x="10975975" y="1727200"/>
          <p14:tracePt t="160840" x="10904538" y="1727200"/>
          <p14:tracePt t="160849" x="10847388" y="1733550"/>
          <p14:tracePt t="160857" x="10788650" y="1733550"/>
          <p14:tracePt t="160865" x="10731500" y="1749425"/>
          <p14:tracePt t="160873" x="10666413" y="1763713"/>
          <p14:tracePt t="160881" x="10631488" y="1778000"/>
          <p14:tracePt t="160887" x="10602913" y="1784350"/>
          <p14:tracePt t="160895" x="10566400" y="1792288"/>
          <p14:tracePt t="160905" x="10544175" y="1798638"/>
          <p14:tracePt t="160911" x="10529888" y="1806575"/>
          <p14:tracePt t="160919" x="10501313" y="1820863"/>
          <p14:tracePt t="160927" x="10487025" y="1820863"/>
          <p14:tracePt t="160937" x="10480675" y="1827213"/>
          <p14:tracePt t="160941" x="10480675" y="1835150"/>
          <p14:tracePt t="160966" x="10472738" y="1841500"/>
          <p14:tracePt t="160974" x="10466388" y="1849438"/>
          <p14:tracePt t="160987" x="10458450" y="1857375"/>
          <p14:tracePt t="160995" x="10452100" y="1857375"/>
          <p14:tracePt t="161003" x="10452100" y="1863725"/>
          <p14:tracePt t="161010" x="10452100" y="1871663"/>
          <p14:tracePt t="161019" x="10444163" y="1878013"/>
          <p14:tracePt t="161026" x="10444163" y="1892300"/>
          <p14:tracePt t="161037" x="10444163" y="1900238"/>
          <p14:tracePt t="161043" x="10436225" y="1914525"/>
          <p14:tracePt t="161049" x="10429875" y="1914525"/>
          <p14:tracePt t="161057" x="10429875" y="1928813"/>
          <p14:tracePt t="161066" x="10421938" y="1935163"/>
          <p14:tracePt t="161073" x="10421938" y="1943100"/>
          <p14:tracePt t="161081" x="10415588" y="1957388"/>
          <p14:tracePt t="161095" x="10415588" y="1971675"/>
          <p14:tracePt t="161103" x="10415588" y="1985963"/>
          <p14:tracePt t="161111" x="10415588" y="2000250"/>
          <p14:tracePt t="161119" x="10415588" y="2008188"/>
          <p14:tracePt t="161127" x="10415588" y="2022475"/>
          <p14:tracePt t="161135" x="10415588" y="2036763"/>
          <p14:tracePt t="161141" x="10415588" y="2051050"/>
          <p14:tracePt t="161148" x="10415588" y="2065338"/>
          <p14:tracePt t="161157" x="10415588" y="2087563"/>
          <p14:tracePt t="161165" x="10415588" y="2101850"/>
          <p14:tracePt t="161173" x="10415588" y="2108200"/>
          <p14:tracePt t="161191" x="10415588" y="2116138"/>
          <p14:tracePt t="161275" x="10429875" y="2101850"/>
          <p14:tracePt t="161281" x="10458450" y="2057400"/>
          <p14:tracePt t="161289" x="10515600" y="1949450"/>
          <p14:tracePt t="161295" x="10558463" y="1857375"/>
          <p14:tracePt t="161303" x="10637838" y="1698625"/>
          <p14:tracePt t="161310" x="10688638" y="1582738"/>
          <p14:tracePt t="161319" x="10710863" y="1503363"/>
          <p14:tracePt t="161327" x="10731500" y="1446213"/>
          <p14:tracePt t="161335" x="10731500" y="1374775"/>
          <p14:tracePt t="161343" x="10739438" y="1309688"/>
          <p14:tracePt t="161348" x="10739438" y="1266825"/>
          <p14:tracePt t="161356" x="10739438" y="1230313"/>
          <p14:tracePt t="161365" x="10739438" y="1209675"/>
          <p14:tracePt t="161373" x="10731500" y="1193800"/>
          <p14:tracePt t="161381" x="10731500" y="1173163"/>
          <p14:tracePt t="161389" x="10725150" y="1165225"/>
          <p14:tracePt t="161395" x="10717213" y="1158875"/>
          <p14:tracePt t="161403" x="10717213" y="1150938"/>
          <p14:tracePt t="161428" x="10710863" y="1150938"/>
          <p14:tracePt t="161435" x="10688638" y="1150938"/>
          <p14:tracePt t="161443" x="10660063" y="1150938"/>
          <p14:tracePt t="161449" x="10645775" y="1150938"/>
          <p14:tracePt t="161457" x="10609263" y="1165225"/>
          <p14:tracePt t="161465" x="10566400" y="1173163"/>
          <p14:tracePt t="161473" x="10523538" y="1201738"/>
          <p14:tracePt t="161481" x="10487025" y="1216025"/>
          <p14:tracePt t="161489" x="10452100" y="1244600"/>
          <p14:tracePt t="161496" x="10429875" y="1266825"/>
          <p14:tracePt t="161502" x="10407650" y="1281113"/>
          <p14:tracePt t="161511" x="10364788" y="1317625"/>
          <p14:tracePt t="161519" x="10364788" y="1323975"/>
          <p14:tracePt t="161527" x="10350500" y="1346200"/>
          <p14:tracePt t="161535" x="10321925" y="1381125"/>
          <p14:tracePt t="161543" x="10307638" y="1403350"/>
          <p14:tracePt t="161549" x="10293350" y="1446213"/>
          <p14:tracePt t="161557" x="10285413" y="1482725"/>
          <p14:tracePt t="161566" x="10279063" y="1525588"/>
          <p14:tracePt t="161573" x="10279063" y="1576388"/>
          <p14:tracePt t="161581" x="10279063" y="1604963"/>
          <p14:tracePt t="161589" x="10279063" y="1662113"/>
          <p14:tracePt t="161596" x="10293350" y="1719263"/>
          <p14:tracePt t="161602" x="10313988" y="1770063"/>
          <p14:tracePt t="161610" x="10344150" y="1820863"/>
          <p14:tracePt t="161619" x="10350500" y="1841500"/>
          <p14:tracePt t="161627" x="10379075" y="1878013"/>
          <p14:tracePt t="161635" x="10407650" y="1920875"/>
          <p14:tracePt t="161643" x="10429875" y="1943100"/>
          <p14:tracePt t="161653" x="10452100" y="1965325"/>
          <p14:tracePt t="161656" x="10472738" y="1971675"/>
          <p14:tracePt t="161665" x="10494963" y="1993900"/>
          <p14:tracePt t="161673" x="10515600" y="2000250"/>
          <p14:tracePt t="161680" x="10529888" y="2008188"/>
          <p14:tracePt t="161689" x="10544175" y="2008188"/>
          <p14:tracePt t="161697" x="10552113" y="2008188"/>
          <p14:tracePt t="161702" x="10566400" y="2008188"/>
          <p14:tracePt t="161711" x="10574338" y="2008188"/>
          <p14:tracePt t="161719" x="10580688" y="2008188"/>
          <p14:tracePt t="161727" x="10580688" y="1993900"/>
          <p14:tracePt t="161735" x="10602913" y="1979613"/>
          <p14:tracePt t="161744" x="10609263" y="1943100"/>
          <p14:tracePt t="161750" x="10617200" y="1900238"/>
          <p14:tracePt t="161758" x="10631488" y="1827213"/>
          <p14:tracePt t="161765" x="10623550" y="1749425"/>
          <p14:tracePt t="161772" x="10602913" y="1662113"/>
          <p14:tracePt t="161781" x="10566400" y="1554163"/>
          <p14:tracePt t="161789" x="10501313" y="1381125"/>
          <p14:tracePt t="161798" x="10466388" y="1301750"/>
          <p14:tracePt t="161802" x="10452100" y="1281113"/>
          <p14:tracePt t="161812" x="10436225" y="1244600"/>
          <p14:tracePt t="161819" x="10429875" y="1238250"/>
          <p14:tracePt t="161827" x="10421938" y="1230313"/>
          <p14:tracePt t="161867" x="10415588" y="1230313"/>
          <p14:tracePt t="161873" x="10407650" y="1230313"/>
          <p14:tracePt t="161881" x="10387013" y="1244600"/>
          <p14:tracePt t="161888" x="10372725" y="1281113"/>
          <p14:tracePt t="161897" x="10350500" y="1323975"/>
          <p14:tracePt t="161902" x="10344150" y="1374775"/>
          <p14:tracePt t="161911" x="10344150" y="1417638"/>
          <p14:tracePt t="161919" x="10344150" y="1489075"/>
          <p14:tracePt t="161927" x="10344150" y="1533525"/>
          <p14:tracePt t="161934" x="10344150" y="1582738"/>
          <p14:tracePt t="161943" x="10364788" y="1633538"/>
          <p14:tracePt t="161950" x="10379075" y="1670050"/>
          <p14:tracePt t="161961" x="10393363" y="1690688"/>
          <p14:tracePt t="161966" x="10415588" y="1727200"/>
          <p14:tracePt t="161973" x="10429875" y="1749425"/>
          <p14:tracePt t="161994" x="10452100" y="1778000"/>
          <p14:tracePt t="161998" x="10466388" y="1806575"/>
          <p14:tracePt t="162003" x="10480675" y="1820863"/>
          <p14:tracePt t="162010" x="10501313" y="1835150"/>
          <p14:tracePt t="162019" x="10501313" y="1841500"/>
          <p14:tracePt t="162026" x="10515600" y="1857375"/>
          <p14:tracePt t="162044" x="10523538" y="1863725"/>
          <p14:tracePt t="162049" x="10529888" y="1863725"/>
          <p14:tracePt t="162099" x="10537825" y="1885950"/>
          <p14:tracePt t="162105" x="10544175" y="1906588"/>
          <p14:tracePt t="162111" x="10544175" y="1920875"/>
          <p14:tracePt t="162128" x="10552113" y="1935163"/>
          <p14:tracePt t="162145" x="10558463" y="1935163"/>
          <p14:tracePt t="162157" x="10566400" y="1935163"/>
          <p14:tracePt t="162182" x="10574338" y="1935163"/>
          <p14:tracePt t="162191" x="10580688" y="1935163"/>
          <p14:tracePt t="162197" x="10594975" y="1914525"/>
          <p14:tracePt t="162203" x="10617200" y="1878013"/>
          <p14:tracePt t="162211" x="10637838" y="1857375"/>
          <p14:tracePt t="162219" x="10660063" y="1806575"/>
          <p14:tracePt t="162226" x="10696575" y="1733550"/>
          <p14:tracePt t="162235" x="10725150" y="1684338"/>
          <p14:tracePt t="162243" x="10760075" y="1604963"/>
          <p14:tracePt t="162251" x="10782300" y="1539875"/>
          <p14:tracePt t="162257" x="10804525" y="1482725"/>
          <p14:tracePt t="162264" x="10818813" y="1446213"/>
          <p14:tracePt t="162273" x="10818813" y="1417638"/>
          <p14:tracePt t="162281" x="10839450" y="1374775"/>
          <p14:tracePt t="162290" x="10847388" y="1331913"/>
          <p14:tracePt t="162297" x="10853738" y="1295400"/>
          <p14:tracePt t="162305" x="10861675" y="1258888"/>
          <p14:tracePt t="162310" x="10868025" y="1230313"/>
          <p14:tracePt t="162319" x="10882313" y="1193800"/>
          <p14:tracePt t="162327" x="10882313" y="1165225"/>
          <p14:tracePt t="162335" x="10882313" y="1130300"/>
          <p14:tracePt t="162343" x="10882313" y="1116013"/>
          <p14:tracePt t="162352" x="10882313" y="1085850"/>
          <p14:tracePt t="162357" x="10882313" y="1071563"/>
          <p14:tracePt t="162365" x="10882313" y="1057275"/>
          <p14:tracePt t="162373" x="10882313" y="1050925"/>
          <p14:tracePt t="162382" x="10882313" y="1042988"/>
          <p14:tracePt t="162413" x="10875963" y="1042988"/>
          <p14:tracePt t="162420" x="10861675" y="1042988"/>
          <p14:tracePt t="162426" x="10839450" y="1042988"/>
          <p14:tracePt t="162435" x="10788650" y="1065213"/>
          <p14:tracePt t="162443" x="10739438" y="1093788"/>
          <p14:tracePt t="162451" x="10702925" y="1108075"/>
          <p14:tracePt t="162457" x="10666413" y="1130300"/>
          <p14:tracePt t="162465" x="10645775" y="1144588"/>
          <p14:tracePt t="162473" x="10637838" y="1150938"/>
          <p14:tracePt t="162481" x="10617200" y="1158875"/>
          <p14:tracePt t="162489" x="10609263" y="1165225"/>
          <p14:tracePt t="162497" x="10602913" y="1173163"/>
          <p14:tracePt t="162505" x="10588625" y="1179513"/>
          <p14:tracePt t="162510" x="10566400" y="1193800"/>
          <p14:tracePt t="162527" x="10558463" y="1201738"/>
          <p14:tracePt t="162535" x="10552113" y="1209675"/>
          <p14:tracePt t="162552" x="10544175" y="1216025"/>
          <p14:tracePt t="162652" x="10552113" y="1187450"/>
          <p14:tracePt t="162659" x="10558463" y="1158875"/>
          <p14:tracePt t="162664" x="10566400" y="1130300"/>
          <p14:tracePt t="162673" x="10580688" y="1108075"/>
          <p14:tracePt t="162682" x="10580688" y="1085850"/>
          <p14:tracePt t="162689" x="10588625" y="1071563"/>
          <p14:tracePt t="162697" x="10588625" y="1065213"/>
          <p14:tracePt t="162704" x="10588625" y="1050925"/>
          <p14:tracePt t="162711" x="10588625" y="1042988"/>
          <p14:tracePt t="162728" x="10588625" y="1036638"/>
          <p14:tracePt t="162853" x="10588625" y="1042988"/>
          <p14:tracePt t="162861" x="10588625" y="1050925"/>
          <p14:tracePt t="162873" x="10588625" y="1057275"/>
          <p14:tracePt t="162881" x="10580688" y="1057275"/>
          <p14:tracePt t="163261" x="10580688" y="1065213"/>
          <p14:tracePt t="163276" x="10580688" y="1085850"/>
          <p14:tracePt t="163281" x="10594975" y="1122363"/>
          <p14:tracePt t="163291" x="10617200" y="1150938"/>
          <p14:tracePt t="163296" x="10631488" y="1173163"/>
          <p14:tracePt t="163305" x="10637838" y="1193800"/>
          <p14:tracePt t="163314" x="10666413" y="1230313"/>
          <p14:tracePt t="163320" x="10680700" y="1281113"/>
          <p14:tracePt t="163327" x="10702925" y="1317625"/>
          <p14:tracePt t="163335" x="10717213" y="1352550"/>
          <p14:tracePt t="163343" x="10725150" y="1374775"/>
          <p14:tracePt t="163350" x="10731500" y="1409700"/>
          <p14:tracePt t="163361" x="10745788" y="1431925"/>
          <p14:tracePt t="163367" x="10753725" y="1454150"/>
          <p14:tracePt t="163373" x="10760075" y="1482725"/>
          <p14:tracePt t="163381" x="10768013" y="1511300"/>
          <p14:tracePt t="163389" x="10782300" y="1539875"/>
          <p14:tracePt t="163396" x="10788650" y="1568450"/>
          <p14:tracePt t="163404" x="10810875" y="1604963"/>
          <p14:tracePt t="163413" x="10825163" y="1655763"/>
          <p14:tracePt t="163421" x="10839450" y="1676400"/>
          <p14:tracePt t="163427" x="10847388" y="1698625"/>
          <p14:tracePt t="163435" x="10853738" y="1727200"/>
          <p14:tracePt t="163443" x="10861675" y="1741488"/>
          <p14:tracePt t="163451" x="10861675" y="1755775"/>
          <p14:tracePt t="163460" x="10868025" y="1778000"/>
          <p14:tracePt t="163467" x="10868025" y="1798638"/>
          <p14:tracePt t="163473" x="10875963" y="1827213"/>
          <p14:tracePt t="163481" x="10875963" y="1878013"/>
          <p14:tracePt t="163489" x="10875963" y="1900238"/>
          <p14:tracePt t="163497" x="10875963" y="1971675"/>
          <p14:tracePt t="163505" x="10875963" y="2028825"/>
          <p14:tracePt t="163513" x="10875963" y="2087563"/>
          <p14:tracePt t="163521" x="10875963" y="2144713"/>
          <p14:tracePt t="163527" x="10875963" y="2181225"/>
          <p14:tracePt t="163535" x="10861675" y="2230438"/>
          <p14:tracePt t="163543" x="10861675" y="2281238"/>
          <p14:tracePt t="163551" x="10853738" y="2309813"/>
          <p14:tracePt t="163561" x="10853738" y="2346325"/>
          <p14:tracePt t="163570" x="10847388" y="2403475"/>
          <p14:tracePt t="163573" x="10839450" y="2446338"/>
          <p14:tracePt t="163580" x="10825163" y="2519363"/>
          <p14:tracePt t="163589" x="10818813" y="2568575"/>
          <p14:tracePt t="163597" x="10796588" y="2670175"/>
          <p14:tracePt t="163605" x="10782300" y="2784475"/>
          <p14:tracePt t="163612" x="10774363" y="2849563"/>
          <p14:tracePt t="163621" x="10760075" y="2935288"/>
          <p14:tracePt t="163626" x="10760075" y="3036888"/>
          <p14:tracePt t="163635" x="10760075" y="3079750"/>
          <p14:tracePt t="163643" x="10760075" y="3116263"/>
          <p14:tracePt t="163651" x="10760075" y="3136900"/>
          <p14:tracePt t="163659" x="10760075" y="3144838"/>
          <p14:tracePt t="164131" x="10753725" y="3144838"/>
          <p14:tracePt t="164135" x="10745788" y="3144838"/>
          <p14:tracePt t="164144" x="10739438" y="3136900"/>
          <p14:tracePt t="164160" x="10731500" y="3130550"/>
          <p14:tracePt t="164167" x="10725150" y="3130550"/>
          <p14:tracePt t="164175" x="10717213" y="3122613"/>
          <p14:tracePt t="164181" x="10710863" y="3116263"/>
          <p14:tracePt t="164190" x="10702925" y="3108325"/>
          <p14:tracePt t="164197" x="10696575" y="3101975"/>
          <p14:tracePt t="164204" x="10688638" y="3087688"/>
          <p14:tracePt t="164213" x="10674350" y="3073400"/>
          <p14:tracePt t="164221" x="10666413" y="3043238"/>
          <p14:tracePt t="164229" x="10660063" y="3028950"/>
          <p14:tracePt t="164234" x="10645775" y="2986088"/>
          <p14:tracePt t="164243" x="10623550" y="2921000"/>
          <p14:tracePt t="164251" x="10617200" y="2878138"/>
          <p14:tracePt t="164259" x="10602913" y="2806700"/>
          <p14:tracePt t="164267" x="10594975" y="2770188"/>
          <p14:tracePt t="164274" x="10588625" y="2719388"/>
          <p14:tracePt t="164283" x="10566400" y="2676525"/>
          <p14:tracePt t="164288" x="10566400" y="2641600"/>
          <p14:tracePt t="164297" x="10558463" y="2619375"/>
          <p14:tracePt t="164305" x="10558463" y="2611438"/>
          <p14:tracePt t="164313" x="10558463" y="2597150"/>
          <p14:tracePt t="164320" x="10552113" y="2576513"/>
          <p14:tracePt t="164329" x="10544175" y="2554288"/>
          <p14:tracePt t="164335" x="10544175" y="2540000"/>
          <p14:tracePt t="164344" x="10537825" y="2511425"/>
          <p14:tracePt t="164351" x="10515600" y="2460625"/>
          <p14:tracePt t="164360" x="10515600" y="2446338"/>
          <p14:tracePt t="164366" x="10494963" y="2397125"/>
          <p14:tracePt t="164374" x="10472738" y="2324100"/>
          <p14:tracePt t="164383" x="10458450" y="2273300"/>
          <p14:tracePt t="164388" x="10452100" y="2238375"/>
          <p14:tracePt t="164397" x="10429875" y="2195513"/>
          <p14:tracePt t="164405" x="10407650" y="2116138"/>
          <p14:tracePt t="164412" x="10387013" y="2065338"/>
          <p14:tracePt t="164420" x="10344150" y="1985963"/>
          <p14:tracePt t="164430" x="10328275" y="1965325"/>
          <p14:tracePt t="164438" x="10285413" y="1885950"/>
          <p14:tracePt t="164444" x="10242550" y="1820863"/>
          <p14:tracePt t="164452" x="10199688" y="1763713"/>
          <p14:tracePt t="164461" x="10156825" y="1698625"/>
          <p14:tracePt t="164467" x="10113963" y="1647825"/>
          <p14:tracePt t="164475" x="10069513" y="1582738"/>
          <p14:tracePt t="164483" x="10034588" y="1547813"/>
          <p14:tracePt t="164489" x="9975850" y="1468438"/>
          <p14:tracePt t="164497" x="9932988" y="1417638"/>
          <p14:tracePt t="164505" x="9904413" y="1366838"/>
          <p14:tracePt t="164512" x="9890125" y="1338263"/>
          <p14:tracePt t="164520" x="9853613" y="1301750"/>
          <p14:tracePt t="164529" x="9825038" y="1266825"/>
          <p14:tracePt t="164537" x="9804400" y="1238250"/>
          <p14:tracePt t="164543" x="9775825" y="1216025"/>
          <p14:tracePt t="164551" x="9753600" y="1187450"/>
          <p14:tracePt t="164560" x="9745663" y="1187450"/>
          <p14:tracePt t="164567" x="9731375" y="1173163"/>
          <p14:tracePt t="164575" x="9702800" y="1144588"/>
          <p14:tracePt t="164583" x="9682163" y="1122363"/>
          <p14:tracePt t="164588" x="9645650" y="1101725"/>
          <p14:tracePt t="164597" x="9580563" y="1071563"/>
          <p14:tracePt t="164605" x="9566275" y="1057275"/>
          <p14:tracePt t="164612" x="9494838" y="1036638"/>
          <p14:tracePt t="164622" x="9480550" y="1028700"/>
          <p14:tracePt t="164629" x="9451975" y="1014413"/>
          <p14:tracePt t="164636" x="9386888" y="1000125"/>
          <p14:tracePt t="164643" x="9344025" y="993775"/>
          <p14:tracePt t="164650" x="9307513" y="985838"/>
          <p14:tracePt t="164660" x="9271000" y="977900"/>
          <p14:tracePt t="164667" x="9242425" y="977900"/>
          <p14:tracePt t="164676" x="9221788" y="977900"/>
          <p14:tracePt t="164683" x="9199563" y="977900"/>
          <p14:tracePt t="164689" x="9185275" y="977900"/>
          <p14:tracePt t="164697" x="9156700" y="977900"/>
          <p14:tracePt t="164713" x="9134475" y="977900"/>
          <p14:tracePt t="164724" x="9105900" y="985838"/>
          <p14:tracePt t="164730" x="9077325" y="993775"/>
          <p14:tracePt t="164737" x="9048750" y="1008063"/>
          <p14:tracePt t="164743" x="9020175" y="1022350"/>
          <p14:tracePt t="164751" x="8977313" y="1050925"/>
          <p14:tracePt t="164761" x="8955088" y="1079500"/>
          <p14:tracePt t="164767" x="8918575" y="1108075"/>
          <p14:tracePt t="164776" x="8875713" y="1136650"/>
          <p14:tracePt t="164783" x="8840788" y="1165225"/>
          <p14:tracePt t="164791" x="8789988" y="1201738"/>
          <p14:tracePt t="164796" x="8753475" y="1230313"/>
          <p14:tracePt t="164804" x="8710613" y="1273175"/>
          <p14:tracePt t="164813" x="8674100" y="1309688"/>
          <p14:tracePt t="164821" x="8631238" y="1360488"/>
          <p14:tracePt t="164830" x="8616950" y="1395413"/>
          <p14:tracePt t="164837" x="8588375" y="1446213"/>
          <p14:tracePt t="164843" x="8566150" y="1497013"/>
          <p14:tracePt t="164851" x="8531225" y="1562100"/>
          <p14:tracePt t="164860" x="8523288" y="1597025"/>
          <p14:tracePt t="164867" x="8480425" y="1670050"/>
          <p14:tracePt t="164876" x="8451850" y="1719263"/>
          <p14:tracePt t="164884" x="8366125" y="1841500"/>
          <p14:tracePt t="164891" x="8293100" y="1949450"/>
          <p14:tracePt t="164897" x="8250238" y="2014538"/>
          <p14:tracePt t="164905" x="8156575" y="2173288"/>
          <p14:tracePt t="164913" x="8048625" y="2374900"/>
          <p14:tracePt t="164921" x="7991475" y="2482850"/>
          <p14:tracePt t="164929" x="7948613" y="2582863"/>
          <p14:tracePt t="164937" x="7897813" y="2676525"/>
          <p14:tracePt t="164944" x="7854950" y="2784475"/>
          <p14:tracePt t="164951" x="7804150" y="2871788"/>
          <p14:tracePt t="164961" x="7761288" y="2951163"/>
          <p14:tracePt t="164967" x="7681913" y="3108325"/>
          <p14:tracePt t="164976" x="7639050" y="3216275"/>
          <p14:tracePt t="164983" x="7610475" y="3267075"/>
          <p14:tracePt t="164992" x="7573963" y="3332163"/>
          <p14:tracePt t="164996" x="7545388" y="3403600"/>
          <p14:tracePt t="165005" x="7523163" y="3417888"/>
          <p14:tracePt t="165014" x="7516813" y="3446463"/>
          <p14:tracePt t="165021" x="7516813" y="3468688"/>
          <p14:tracePt t="165039" x="7516813" y="3475038"/>
          <p14:tracePt t="165069" x="7516813" y="3482975"/>
          <p14:tracePt t="165286" x="7523163" y="3482975"/>
          <p14:tracePt t="165363" x="7531100" y="3482975"/>
          <p14:tracePt t="165376" x="7537450" y="3482975"/>
          <p14:tracePt t="165392" x="7545388" y="3475038"/>
          <p14:tracePt t="165413" x="7545388" y="3468688"/>
          <p14:tracePt t="165421" x="7553325" y="3460750"/>
          <p14:tracePt t="165429" x="7559675" y="3446463"/>
          <p14:tracePt t="165437" x="7567613" y="3432175"/>
          <p14:tracePt t="165445" x="7573963" y="3425825"/>
          <p14:tracePt t="165451" x="7581900" y="3417888"/>
          <p14:tracePt t="165460" x="7581900" y="3411538"/>
          <p14:tracePt t="165466" x="7596188" y="3397250"/>
          <p14:tracePt t="165475" x="7602538" y="3389313"/>
          <p14:tracePt t="165483" x="7610475" y="3375025"/>
          <p14:tracePt t="165491" x="7616825" y="3367088"/>
          <p14:tracePt t="165499" x="7616825" y="3360738"/>
          <p14:tracePt t="165505" x="7616825" y="3352800"/>
          <p14:tracePt t="165569" x="7624763" y="3346450"/>
          <p14:tracePt t="165577" x="7631113" y="3332163"/>
          <p14:tracePt t="165584" x="7639050" y="3324225"/>
          <p14:tracePt t="165591" x="7639050" y="3309938"/>
          <p14:tracePt t="165599" x="7645400" y="3303588"/>
          <p14:tracePt t="165622" x="7645400" y="3295650"/>
          <p14:tracePt t="165700" x="7645400" y="3289300"/>
          <p14:tracePt t="165715" x="7645400" y="3275013"/>
          <p14:tracePt t="165721" x="7639050" y="3275013"/>
          <p14:tracePt t="165729" x="7631113" y="3267075"/>
          <p14:tracePt t="165737" x="7631113" y="3259138"/>
          <p14:tracePt t="165744" x="7624763" y="3252788"/>
          <p14:tracePt t="165767" x="7616825" y="3252788"/>
          <p14:tracePt t="165776" x="7602538" y="3252788"/>
          <p14:tracePt t="165783" x="7581900" y="3238500"/>
          <p14:tracePt t="165791" x="7553325" y="3230563"/>
          <p14:tracePt t="165799" x="7531100" y="3230563"/>
          <p14:tracePt t="165804" x="7508875" y="3224213"/>
          <p14:tracePt t="165813" x="7473950" y="3216275"/>
          <p14:tracePt t="165823" x="7451725" y="3216275"/>
          <p14:tracePt t="165830" x="7429500" y="3216275"/>
          <p14:tracePt t="165837" x="7408863" y="3209925"/>
          <p14:tracePt t="165845" x="7358063" y="3201988"/>
          <p14:tracePt t="165853" x="7343775" y="3201988"/>
          <p14:tracePt t="165860" x="7315200" y="3195638"/>
          <p14:tracePt t="165867" x="7292975" y="3195638"/>
          <p14:tracePt t="165877" x="7243763" y="3181350"/>
          <p14:tracePt t="165884" x="7200900" y="3173413"/>
          <p14:tracePt t="165891" x="7156450" y="3173413"/>
          <p14:tracePt t="165899" x="7056438" y="3159125"/>
          <p14:tracePt t="165904" x="6991350" y="3159125"/>
          <p14:tracePt t="165913" x="6869113" y="3159125"/>
          <p14:tracePt t="165922" x="6740525" y="3159125"/>
          <p14:tracePt t="165929" x="6667500" y="3159125"/>
          <p14:tracePt t="165937" x="6553200" y="3151188"/>
          <p14:tracePt t="165945" x="6459538" y="3151188"/>
          <p14:tracePt t="165953" x="6437313" y="3151188"/>
          <p14:tracePt t="165960" x="6394450" y="3151188"/>
          <p14:tracePt t="165967" x="6337300" y="3136900"/>
          <p14:tracePt t="165977" x="6315075" y="3136900"/>
          <p14:tracePt t="165984" x="6300788" y="3136900"/>
          <p14:tracePt t="165992" x="6294438" y="3136900"/>
          <p14:tracePt t="165999" x="6280150" y="3136900"/>
          <p14:tracePt t="166006" x="6264275" y="3136900"/>
          <p14:tracePt t="166013" x="6249988" y="3136900"/>
          <p14:tracePt t="166021" x="6235700" y="3144838"/>
          <p14:tracePt t="166030" x="6207125" y="3144838"/>
          <p14:tracePt t="166037" x="6178550" y="3151188"/>
          <p14:tracePt t="166045" x="6157913" y="3159125"/>
          <p14:tracePt t="166053" x="6135688" y="3159125"/>
          <p14:tracePt t="166061" x="6121400" y="3159125"/>
          <p14:tracePt t="166067" x="6107113" y="3159125"/>
          <p14:tracePt t="166075" x="6099175" y="3159125"/>
          <p14:tracePt t="166082" x="6092825" y="3159125"/>
          <p14:tracePt t="166131" x="6084888" y="3159125"/>
          <p14:tracePt t="166137" x="6078538" y="3159125"/>
          <p14:tracePt t="166145" x="6056313" y="3159125"/>
          <p14:tracePt t="166153" x="6013450" y="3151188"/>
          <p14:tracePt t="166159" x="5962650" y="3144838"/>
          <p14:tracePt t="166166" x="5862638" y="3122613"/>
          <p14:tracePt t="166175" x="5754688" y="3087688"/>
          <p14:tracePt t="166183" x="5667375" y="3065463"/>
          <p14:tracePt t="166193" x="5459413" y="3022600"/>
          <p14:tracePt t="166199" x="5373688" y="2994025"/>
          <p14:tracePt t="166207" x="5265738" y="2957513"/>
          <p14:tracePt t="166212" x="5192713" y="2935288"/>
          <p14:tracePt t="166221" x="5070475" y="2871788"/>
          <p14:tracePt t="166229" x="5021263" y="2843213"/>
          <p14:tracePt t="166237" x="4984750" y="2813050"/>
          <p14:tracePt t="166245" x="4956175" y="2798763"/>
          <p14:tracePt t="166253" x="4948238" y="2792413"/>
          <p14:tracePt t="166261" x="4941888" y="2784475"/>
          <p14:tracePt t="166267" x="4941888" y="2778125"/>
          <p14:tracePt t="166283" x="4941888" y="2770188"/>
          <p14:tracePt t="166291" x="4933950" y="2763838"/>
          <p14:tracePt t="166299" x="4933950" y="2741613"/>
          <p14:tracePt t="166307" x="4933950" y="2719388"/>
          <p14:tracePt t="166312" x="4948238" y="2684463"/>
          <p14:tracePt t="166320" x="4976813" y="2633663"/>
          <p14:tracePt t="166330" x="5035550" y="2568575"/>
          <p14:tracePt t="166337" x="5114925" y="2497138"/>
          <p14:tracePt t="166345" x="5149850" y="2482850"/>
          <p14:tracePt t="166353" x="5229225" y="2432050"/>
          <p14:tracePt t="166361" x="5308600" y="2389188"/>
          <p14:tracePt t="166366" x="5387975" y="2360613"/>
          <p14:tracePt t="166375" x="5459413" y="2324100"/>
          <p14:tracePt t="166383" x="5524500" y="2317750"/>
          <p14:tracePt t="166390" x="5575300" y="2295525"/>
          <p14:tracePt t="166399" x="5603875" y="2295525"/>
          <p14:tracePt t="166407" x="5646738" y="2289175"/>
          <p14:tracePt t="166413" x="5711825" y="2273300"/>
          <p14:tracePt t="166421" x="5768975" y="2273300"/>
          <p14:tracePt t="166430" x="5797550" y="2273300"/>
          <p14:tracePt t="166437" x="5819775" y="2273300"/>
          <p14:tracePt t="166445" x="5854700" y="2289175"/>
          <p14:tracePt t="166453" x="5891213" y="2317750"/>
          <p14:tracePt t="166461" x="5919788" y="2338388"/>
          <p14:tracePt t="166467" x="5984875" y="2417763"/>
          <p14:tracePt t="166475" x="6027738" y="2482850"/>
          <p14:tracePt t="166483" x="6056313" y="2519363"/>
          <p14:tracePt t="166491" x="6092825" y="2568575"/>
          <p14:tracePt t="166499" x="6107113" y="2633663"/>
          <p14:tracePt t="166507" x="6127750" y="2655888"/>
          <p14:tracePt t="166512" x="6142038" y="2690813"/>
          <p14:tracePt t="166520" x="6149975" y="2719388"/>
          <p14:tracePt t="166529" x="6164263" y="2741613"/>
          <p14:tracePt t="166537" x="6178550" y="2770188"/>
          <p14:tracePt t="166545" x="6178550" y="2798763"/>
          <p14:tracePt t="166553" x="6178550" y="2820988"/>
          <p14:tracePt t="166560" x="6178550" y="2835275"/>
          <p14:tracePt t="166576" x="6178550" y="2843213"/>
          <p14:tracePt t="166654" x="6178550" y="2835275"/>
          <p14:tracePt t="166669" x="6172200" y="2827338"/>
          <p14:tracePt t="166716" x="6172200" y="2820988"/>
          <p14:tracePt t="166721" x="6172200" y="2798763"/>
          <p14:tracePt t="166729" x="6172200" y="2784475"/>
          <p14:tracePt t="166737" x="6207125" y="2727325"/>
          <p14:tracePt t="166745" x="6264275" y="2676525"/>
          <p14:tracePt t="166753" x="6286500" y="2647950"/>
          <p14:tracePt t="166761" x="6394450" y="2590800"/>
          <p14:tracePt t="166771" x="6488113" y="2547938"/>
          <p14:tracePt t="166775" x="6573838" y="2511425"/>
          <p14:tracePt t="166783" x="6638925" y="2489200"/>
          <p14:tracePt t="166790" x="6740525" y="2468563"/>
          <p14:tracePt t="166799" x="6862763" y="2446338"/>
          <p14:tracePt t="166806" x="6934200" y="2432050"/>
          <p14:tracePt t="166815" x="7092950" y="2411413"/>
          <p14:tracePt t="166821" x="7207250" y="2397125"/>
          <p14:tracePt t="166830" x="7300913" y="2389188"/>
          <p14:tracePt t="166837" x="7429500" y="2374900"/>
          <p14:tracePt t="166845" x="7502525" y="2374900"/>
          <p14:tracePt t="166853" x="7573963" y="2366963"/>
          <p14:tracePt t="166860" x="7631113" y="2366963"/>
          <p14:tracePt t="166866" x="7681913" y="2366963"/>
          <p14:tracePt t="166876" x="7710488" y="2366963"/>
          <p14:tracePt t="166883" x="7718425" y="2366963"/>
          <p14:tracePt t="166891" x="7732713" y="2366963"/>
          <p14:tracePt t="166908" x="7739063" y="2381250"/>
          <p14:tracePt t="166915" x="7747000" y="2389188"/>
          <p14:tracePt t="166920" x="7761288" y="2403475"/>
          <p14:tracePt t="166929" x="7767638" y="2425700"/>
          <p14:tracePt t="166937" x="7783513" y="2454275"/>
          <p14:tracePt t="166945" x="7789863" y="2460625"/>
          <p14:tracePt t="166953" x="7797800" y="2468563"/>
          <p14:tracePt t="166992" x="7797800" y="2474913"/>
          <p14:tracePt t="167016" x="7804150" y="2474913"/>
          <p14:tracePt t="167100" x="7812088" y="2482850"/>
          <p14:tracePt t="167108" x="7818438" y="2482850"/>
          <p14:tracePt t="167115" x="7832725" y="2489200"/>
          <p14:tracePt t="167123" x="7854950" y="2497138"/>
          <p14:tracePt t="167128" x="7875588" y="2497138"/>
          <p14:tracePt t="167136" x="7905750" y="2505075"/>
          <p14:tracePt t="167145" x="7934325" y="2505075"/>
          <p14:tracePt t="167153" x="7969250" y="2505075"/>
          <p14:tracePt t="167161" x="7997825" y="2505075"/>
          <p14:tracePt t="167169" x="8027988" y="2489200"/>
          <p14:tracePt t="167175" x="8042275" y="2474913"/>
          <p14:tracePt t="167185" x="8056563" y="2460625"/>
          <p14:tracePt t="167190" x="8077200" y="2439988"/>
          <p14:tracePt t="167199" x="8099425" y="2411413"/>
          <p14:tracePt t="167207" x="8113713" y="2360613"/>
          <p14:tracePt t="167215" x="8135938" y="2309813"/>
          <p14:tracePt t="167223" x="8156575" y="2224088"/>
          <p14:tracePt t="167228" x="8170863" y="2144713"/>
          <p14:tracePt t="167236" x="8178800" y="2101850"/>
          <p14:tracePt t="167245" x="8185150" y="2008188"/>
          <p14:tracePt t="167254" x="8185150" y="1906588"/>
          <p14:tracePt t="167261" x="8199438" y="1835150"/>
          <p14:tracePt t="167269" x="8199438" y="1778000"/>
          <p14:tracePt t="167275" x="8199438" y="1690688"/>
          <p14:tracePt t="167285" x="8199438" y="1604963"/>
          <p14:tracePt t="167290" x="8199438" y="1562100"/>
          <p14:tracePt t="167299" x="8193088" y="1482725"/>
          <p14:tracePt t="167307" x="8185150" y="1439863"/>
          <p14:tracePt t="167315" x="8185150" y="1403350"/>
          <p14:tracePt t="167323" x="8178800" y="1374775"/>
          <p14:tracePt t="167328" x="8178800" y="1331913"/>
          <p14:tracePt t="167336" x="8178800" y="1323975"/>
          <p14:tracePt t="167345" x="8178800" y="1295400"/>
          <p14:tracePt t="167353" x="8170863" y="1273175"/>
          <p14:tracePt t="167361" x="8164513" y="1238250"/>
          <p14:tracePt t="167368" x="8156575" y="1223963"/>
          <p14:tracePt t="167377" x="8150225" y="1201738"/>
          <p14:tracePt t="167385" x="8128000" y="1165225"/>
          <p14:tracePt t="167391" x="8113713" y="1158875"/>
          <p14:tracePt t="167399" x="8099425" y="1144588"/>
          <p14:tracePt t="167407" x="8091488" y="1130300"/>
          <p14:tracePt t="167415" x="8085138" y="1130300"/>
          <p14:tracePt t="167424" x="8077200" y="1130300"/>
          <p14:tracePt t="167501" x="8077200" y="1136650"/>
          <p14:tracePt t="167508" x="8077200" y="1165225"/>
          <p14:tracePt t="167515" x="8091488" y="1193800"/>
          <p14:tracePt t="167523" x="8105775" y="1244600"/>
          <p14:tracePt t="167528" x="8105775" y="1266825"/>
          <p14:tracePt t="167536" x="8128000" y="1317625"/>
          <p14:tracePt t="167545" x="8150225" y="1360488"/>
          <p14:tracePt t="167553" x="8164513" y="1409700"/>
          <p14:tracePt t="167561" x="8199438" y="1474788"/>
          <p14:tracePt t="167569" x="8213725" y="1525588"/>
          <p14:tracePt t="167577" x="8235950" y="1576388"/>
          <p14:tracePt t="167583" x="8250238" y="1597025"/>
          <p14:tracePt t="167593" x="8272463" y="1619250"/>
          <p14:tracePt t="167599" x="8278813" y="1647825"/>
          <p14:tracePt t="167607" x="8286750" y="1655763"/>
          <p14:tracePt t="167624" x="8293100" y="1670050"/>
          <p14:tracePt t="167630" x="8301038" y="1684338"/>
          <p14:tracePt t="167637" x="8301038" y="1690688"/>
          <p14:tracePt t="167645" x="8307388" y="1698625"/>
          <p14:tracePt t="167661" x="8307388" y="1704975"/>
          <p14:tracePt t="168007" x="8315325" y="1704975"/>
          <p14:tracePt t="168554" x="8321675" y="1704975"/>
          <p14:tracePt t="169111" x="8329613" y="1704975"/>
          <p14:tracePt t="169140" x="8335963" y="1704975"/>
          <p14:tracePt t="169170" x="8335963" y="1712913"/>
          <p14:tracePt t="169223" x="8343900" y="1712913"/>
          <p14:tracePt t="169233" x="8343900" y="1719263"/>
          <p14:tracePt t="169248" x="8350250" y="1719263"/>
          <p14:tracePt t="169271" x="8358188" y="1719263"/>
          <p14:tracePt t="169286" x="8366125" y="1727200"/>
          <p14:tracePt t="169294" x="8372475" y="1733550"/>
          <p14:tracePt t="169310" x="8380413" y="1741488"/>
          <p14:tracePt t="169315" x="8380413" y="1749425"/>
          <p14:tracePt t="169334" x="8386763" y="1755775"/>
          <p14:tracePt t="169339" x="8394700" y="1763713"/>
          <p14:tracePt t="169347" x="8401050" y="1763713"/>
          <p14:tracePt t="169408" x="8408988" y="1763713"/>
          <p14:tracePt t="169416" x="8408988" y="1770063"/>
          <p14:tracePt t="169441" x="8415338" y="1778000"/>
          <p14:tracePt t="169455" x="8423275" y="1784350"/>
          <p14:tracePt t="169460" x="8423275" y="1792288"/>
          <p14:tracePt t="169477" x="8429625" y="1798638"/>
          <p14:tracePt t="169485" x="8429625" y="1806575"/>
          <p14:tracePt t="169493" x="8437563" y="1806575"/>
          <p14:tracePt t="169501" x="8437563" y="1812925"/>
          <p14:tracePt t="169510" x="8443913" y="1820863"/>
          <p14:tracePt t="169515" x="8443913" y="1835150"/>
          <p14:tracePt t="169522" x="8451850" y="1841500"/>
          <p14:tracePt t="169531" x="8458200" y="1841500"/>
          <p14:tracePt t="169538" x="8472488" y="1857375"/>
          <p14:tracePt t="169546" x="8488363" y="1863725"/>
          <p14:tracePt t="169554" x="8494713" y="1871663"/>
          <p14:tracePt t="259933" x="8502650" y="1914525"/>
          <p14:tracePt t="259939" x="8516938" y="1949450"/>
          <p14:tracePt t="259947" x="8523288" y="1985963"/>
          <p14:tracePt t="259960" x="8531225" y="2000250"/>
          <p14:tracePt t="259969" x="8537575" y="2036763"/>
          <p14:tracePt t="259980" x="8537575" y="2057400"/>
          <p14:tracePt t="259985" x="8537575" y="2087563"/>
          <p14:tracePt t="259992" x="8551863" y="2130425"/>
          <p14:tracePt t="260000" x="8551863" y="2159000"/>
          <p14:tracePt t="260006" x="8559800" y="2187575"/>
          <p14:tracePt t="260015" x="8559800" y="2209800"/>
          <p14:tracePt t="260023" x="8559800" y="2238375"/>
          <p14:tracePt t="260031" x="8559800" y="2259013"/>
          <p14:tracePt t="260039" x="8559800" y="2273300"/>
          <p14:tracePt t="260047" x="8559800" y="2281238"/>
          <p14:tracePt t="260250" x="8545513" y="2295525"/>
          <p14:tracePt t="260253" x="8531225" y="2317750"/>
          <p14:tracePt t="260265" x="8502650" y="2346325"/>
          <p14:tracePt t="260277" x="8408988" y="2460625"/>
          <p14:tracePt t="260285" x="8335963" y="2525713"/>
          <p14:tracePt t="260293" x="8272463" y="2605088"/>
          <p14:tracePt t="260300" x="8142288" y="2770188"/>
          <p14:tracePt t="260306" x="7920038" y="3094038"/>
          <p14:tracePt t="260315" x="7610475" y="3482975"/>
          <p14:tracePt t="260323" x="7272338" y="3929063"/>
          <p14:tracePt t="260331" x="6862763" y="4403725"/>
          <p14:tracePt t="260339" x="6581775" y="4764088"/>
          <p14:tracePt t="260347" x="6157913" y="5295900"/>
          <p14:tracePt t="260355" x="5768975" y="5772150"/>
          <p14:tracePt t="260360" x="5553075" y="6045200"/>
          <p14:tracePt t="260371" x="5257800" y="6383338"/>
          <p14:tracePt t="260376" x="4868863" y="682942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C5142D-B798-5E7F-4538-3D74DE914563}"/>
              </a:ext>
            </a:extLst>
          </p:cNvPr>
          <p:cNvSpPr>
            <a:spLocks noGrp="1"/>
          </p:cNvSpPr>
          <p:nvPr>
            <p:ph type="title"/>
          </p:nvPr>
        </p:nvSpPr>
        <p:spPr/>
        <p:txBody>
          <a:bodyPr/>
          <a:lstStyle/>
          <a:p>
            <a:r>
              <a:rPr lang="en-US" dirty="0"/>
              <a:t>Works cited</a:t>
            </a:r>
          </a:p>
        </p:txBody>
      </p:sp>
      <p:sp>
        <p:nvSpPr>
          <p:cNvPr id="7" name="Content Placeholder 6">
            <a:extLst>
              <a:ext uri="{FF2B5EF4-FFF2-40B4-BE49-F238E27FC236}">
                <a16:creationId xmlns:a16="http://schemas.microsoft.com/office/drawing/2014/main" id="{C6750AA6-8C3C-8A34-742A-A4C6F4FA5C0C}"/>
              </a:ext>
            </a:extLst>
          </p:cNvPr>
          <p:cNvSpPr>
            <a:spLocks noGrp="1"/>
          </p:cNvSpPr>
          <p:nvPr>
            <p:ph idx="1"/>
          </p:nvPr>
        </p:nvSpPr>
        <p:spPr/>
        <p:txBody>
          <a:bodyPr/>
          <a:lstStyle/>
          <a:p>
            <a:pPr lvl="1">
              <a:buFont typeface="Arial" panose="020B0604020202020204" pitchFamily="34" charset="0"/>
              <a:buChar char="•"/>
            </a:pPr>
            <a:r>
              <a:rPr lang="en-US" dirty="0"/>
              <a:t>Eliason, M. (2021, December 28). City of Vancouver report on Point Access Blocks - larch lab. </a:t>
            </a:r>
            <a:r>
              <a:rPr lang="en-US" dirty="0" err="1"/>
              <a:t>Larchlab</a:t>
            </a:r>
            <a:r>
              <a:rPr lang="en-US" dirty="0"/>
              <a:t>. </a:t>
            </a:r>
            <a:r>
              <a:rPr lang="en-US" dirty="0">
                <a:hlinkClick r:id="rId3"/>
              </a:rPr>
              <a:t>https://www.larchlab.com/city-of-vancouver-report-on-point-access-blocks/</a:t>
            </a:r>
            <a:endParaRPr lang="en-US" dirty="0"/>
          </a:p>
          <a:p>
            <a:pPr marL="201168" lvl="1" indent="0">
              <a:buNone/>
            </a:pPr>
            <a:endParaRPr lang="en-US" dirty="0"/>
          </a:p>
          <a:p>
            <a:pPr lvl="1">
              <a:buFont typeface="Arial" panose="020B0604020202020204" pitchFamily="34" charset="0"/>
              <a:buChar char="•"/>
            </a:pPr>
            <a:r>
              <a:rPr lang="en-US" dirty="0"/>
              <a:t>(2018, January 1). Fire Code - SDCI | seattle.gov. Seattle. </a:t>
            </a:r>
            <a:r>
              <a:rPr lang="en-US" dirty="0">
                <a:hlinkClick r:id="rId4"/>
              </a:rPr>
              <a:t>https://www.seattle.gov/sdci/codes/codes-we-enforce-(a-z)/fire-code#2018seattlefirecode</a:t>
            </a:r>
            <a:endParaRPr lang="en-US" dirty="0"/>
          </a:p>
          <a:p>
            <a:pPr marL="201168" lvl="1" indent="0">
              <a:buNone/>
            </a:pPr>
            <a:r>
              <a:rPr lang="en-US" dirty="0"/>
              <a:t>	</a:t>
            </a:r>
          </a:p>
          <a:p>
            <a:pPr lvl="1">
              <a:buFont typeface="Arial" panose="020B0604020202020204" pitchFamily="34" charset="0"/>
              <a:buChar char="•"/>
            </a:pPr>
            <a:r>
              <a:rPr lang="en-US" dirty="0" err="1"/>
              <a:t>Roh</a:t>
            </a:r>
            <a:r>
              <a:rPr lang="en-US" dirty="0"/>
              <a:t>, S., &amp; Tae, S. (2016). Building Simplified Life Cycle CO2 Emissions Assessment Tool (B‐SCAT) to Support Low‐Carbon Building Design in South Korea. Sustainability, 8(6), 567. </a:t>
            </a:r>
            <a:r>
              <a:rPr lang="en-US" dirty="0">
                <a:hlinkClick r:id="rId5"/>
              </a:rPr>
              <a:t>https://doi.org/10.3390/su8060567</a:t>
            </a:r>
            <a:endParaRPr lang="en-US" dirty="0"/>
          </a:p>
          <a:p>
            <a:pPr lvl="1">
              <a:buFont typeface="Arial" panose="020B0604020202020204" pitchFamily="34" charset="0"/>
              <a:buChar char="•"/>
            </a:pPr>
            <a:endParaRPr lang="en-US" dirty="0"/>
          </a:p>
        </p:txBody>
      </p:sp>
    </p:spTree>
    <p:extLst>
      <p:ext uri="{BB962C8B-B14F-4D97-AF65-F5344CB8AC3E}">
        <p14:creationId xmlns:p14="http://schemas.microsoft.com/office/powerpoint/2010/main" val="1207014809"/>
      </p:ext>
    </p:extLst>
  </p:cSld>
  <p:clrMapOvr>
    <a:masterClrMapping/>
  </p:clrMapOvr>
  <mc:AlternateContent xmlns:mc="http://schemas.openxmlformats.org/markup-compatibility/2006">
    <mc:Choice xmlns:p14="http://schemas.microsoft.com/office/powerpoint/2010/main" Requires="p14">
      <p:transition spd="slow" p14:dur="2000" advTm="21140"/>
    </mc:Choice>
    <mc:Fallback>
      <p:transition spd="slow" advTm="21140"/>
    </mc:Fallback>
  </mc:AlternateContent>
  <p:extLst>
    <p:ext uri="{3A86A75C-4F4B-4683-9AE1-C65F6400EC91}">
      <p14:laserTraceLst xmlns:p14="http://schemas.microsoft.com/office/powerpoint/2010/main">
        <p14:tracePtLst>
          <p14:tracePt t="577" x="1150938" y="6721475"/>
          <p14:tracePt t="585" x="1114425" y="6591300"/>
          <p14:tracePt t="593" x="1042988" y="6354763"/>
          <p14:tracePt t="602" x="992188" y="6202363"/>
          <p14:tracePt t="611" x="957263" y="6059488"/>
          <p14:tracePt t="616" x="877888" y="5800725"/>
          <p14:tracePt t="624" x="841375" y="5656263"/>
          <p14:tracePt t="632" x="804863" y="5491163"/>
          <p14:tracePt t="642" x="790575" y="5346700"/>
          <p14:tracePt t="647" x="776288" y="5202238"/>
          <p14:tracePt t="656" x="776288" y="5102225"/>
          <p14:tracePt t="663" x="776288" y="5045075"/>
          <p14:tracePt t="670" x="784225" y="4972050"/>
          <p14:tracePt t="678" x="804863" y="4864100"/>
          <p14:tracePt t="685" x="827088" y="4778375"/>
          <p14:tracePt t="694" x="877888" y="4627563"/>
          <p14:tracePt t="702" x="927100" y="4525963"/>
          <p14:tracePt t="709" x="1028700" y="4303713"/>
          <p14:tracePt t="716" x="1108075" y="4138613"/>
          <p14:tracePt t="724" x="1173163" y="4030663"/>
          <p14:tracePt t="732" x="1273175" y="3814763"/>
          <p14:tracePt t="740" x="1309688" y="3721100"/>
          <p14:tracePt t="747" x="1338263" y="3627438"/>
          <p14:tracePt t="756" x="1338263" y="3598863"/>
          <p14:tracePt t="1565" x="1344613" y="3598863"/>
          <p14:tracePt t="1574" x="1352550" y="3605213"/>
          <p14:tracePt t="1580" x="1366838" y="3627438"/>
          <p14:tracePt t="1585" x="1387475" y="3662363"/>
          <p14:tracePt t="1594" x="1403350" y="3676650"/>
          <p14:tracePt t="1602" x="1409700" y="3684588"/>
          <p14:tracePt t="1612" x="1417638" y="3690938"/>
          <p14:tracePt t="1642" x="1431925" y="3690938"/>
          <p14:tracePt t="1648" x="1446213" y="3690938"/>
          <p14:tracePt t="1656" x="1481138" y="3662363"/>
          <p14:tracePt t="1664" x="1525588" y="3627438"/>
          <p14:tracePt t="1672" x="1574800" y="3582988"/>
          <p14:tracePt t="1680" x="1654175" y="3505200"/>
          <p14:tracePt t="1686" x="1733550" y="3417888"/>
          <p14:tracePt t="1693" x="1804988" y="3367088"/>
          <p14:tracePt t="1702" x="1884363" y="3309938"/>
          <p14:tracePt t="1709" x="1935163" y="3281363"/>
          <p14:tracePt t="1720" x="2000250" y="3244850"/>
          <p14:tracePt t="1726" x="2114550" y="3209925"/>
          <p14:tracePt t="1732" x="2244725" y="3167063"/>
          <p14:tracePt t="1740" x="2395538" y="3116263"/>
          <p14:tracePt t="1748" x="2546350" y="3065463"/>
          <p14:tracePt t="1756" x="2898775" y="2971800"/>
          <p14:tracePt t="1765" x="3200400" y="2843213"/>
          <p14:tracePt t="1780" x="4027488" y="2511425"/>
          <p14:tracePt t="1785" x="4251325" y="2403475"/>
          <p14:tracePt t="1794" x="4538663" y="2224088"/>
          <p14:tracePt t="1802" x="4811713" y="2022475"/>
          <p14:tracePt t="1810" x="5135563" y="1770063"/>
          <p14:tracePt t="1819" x="5329238" y="1576388"/>
          <p14:tracePt t="1826" x="5581650" y="1346200"/>
          <p14:tracePt t="1834" x="5718175" y="1223963"/>
          <p14:tracePt t="1840" x="5942013" y="1000125"/>
          <p14:tracePt t="1848" x="6034088" y="892175"/>
          <p14:tracePt t="1856" x="6121400" y="812800"/>
          <p14:tracePt t="1864" x="6264275" y="676275"/>
          <p14:tracePt t="1872" x="6337300" y="596900"/>
          <p14:tracePt t="1880" x="6394450" y="525463"/>
          <p14:tracePt t="1888" x="6445250" y="474663"/>
          <p14:tracePt t="1893" x="6502400" y="409575"/>
          <p14:tracePt t="1902" x="6553200" y="366713"/>
          <p14:tracePt t="1910" x="6646863" y="273050"/>
          <p14:tracePt t="1919" x="6689725" y="223838"/>
          <p14:tracePt t="1926" x="6804025" y="93663"/>
          <p14:tracePt t="1933" x="6869113" y="14288"/>
          <p14:tracePt t="6319" x="8105775" y="1014413"/>
          <p14:tracePt t="6328" x="7869238" y="1885950"/>
          <p14:tracePt t="6336" x="7710488" y="2605088"/>
          <p14:tracePt t="6344" x="7559675" y="3216275"/>
          <p14:tracePt t="6352" x="7400925" y="3633788"/>
          <p14:tracePt t="6358" x="7278688" y="3814763"/>
          <p14:tracePt t="6365" x="7042150" y="4000500"/>
          <p14:tracePt t="6376" x="6891338" y="4051300"/>
          <p14:tracePt t="6381" x="6538913" y="4144963"/>
          <p14:tracePt t="6391" x="6064250" y="4187825"/>
          <p14:tracePt t="6398" x="5775325" y="4238625"/>
          <p14:tracePt t="6406" x="5481638" y="4252913"/>
          <p14:tracePt t="6411" x="5257800" y="4281488"/>
          <p14:tracePt t="6419" x="5084763" y="4324350"/>
          <p14:tracePt t="6428" x="4962525" y="4352925"/>
          <p14:tracePt t="6435" x="4876800" y="4389438"/>
          <p14:tracePt t="6444" x="4754563" y="4460875"/>
          <p14:tracePt t="6452" x="4632325" y="4525963"/>
          <p14:tracePt t="6457" x="4502150" y="4568825"/>
          <p14:tracePt t="6465" x="4344988" y="4648200"/>
          <p14:tracePt t="6478" x="4100513" y="4749800"/>
          <p14:tracePt t="6490" x="3330575" y="5102225"/>
          <p14:tracePt t="6499" x="3194050" y="5159375"/>
          <p14:tracePt t="6506" x="2913063" y="5281613"/>
          <p14:tracePt t="6512" x="2597150" y="5448300"/>
          <p14:tracePt t="6519" x="2366963" y="5599113"/>
          <p14:tracePt t="6528" x="2259013" y="5699125"/>
          <p14:tracePt t="6536" x="2078038" y="5988050"/>
          <p14:tracePt t="6544" x="1935163" y="6326188"/>
          <p14:tracePt t="6552" x="1819275" y="6678613"/>
          <p14:tracePt t="8168" x="1633538" y="6375400"/>
          <p14:tracePt t="8176" x="1892300" y="5965825"/>
          <p14:tracePt t="8184" x="2259013" y="5332413"/>
          <p14:tracePt t="8190" x="2597150" y="4727575"/>
          <p14:tracePt t="8197" x="2913063" y="4037013"/>
          <p14:tracePt t="8206" x="3157538" y="3417888"/>
          <p14:tracePt t="8216" x="3409950" y="2627313"/>
          <p14:tracePt t="8231" x="3740150" y="1352550"/>
          <p14:tracePt t="8235" x="3797300" y="812800"/>
          <p14:tracePt t="8244" x="3862388" y="554038"/>
          <p14:tracePt t="8252" x="3933825" y="366713"/>
          <p14:tracePt t="8260" x="3956050" y="273050"/>
          <p14:tracePt t="8269" x="4006850" y="144463"/>
          <p14:tracePt t="8275" x="4056063" y="14288"/>
        </p14:tracePtLst>
      </p14:laserTraceLst>
    </p:ext>
  </p:extLst>
</p:sld>
</file>

<file path=ppt/theme/theme1.xml><?xml version="1.0" encoding="utf-8"?>
<a:theme xmlns:a="http://schemas.openxmlformats.org/drawingml/2006/main" name="Retro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5ACAD28A369A4DAF768AA9A91D7C67" ma:contentTypeVersion="10" ma:contentTypeDescription="Create a new document." ma:contentTypeScope="" ma:versionID="8b0000ec93ee29123dd4f9574dfb065f">
  <xsd:schema xmlns:xsd="http://www.w3.org/2001/XMLSchema" xmlns:xs="http://www.w3.org/2001/XMLSchema" xmlns:p="http://schemas.microsoft.com/office/2006/metadata/properties" xmlns:ns3="fb0f758d-4202-41d9-9dbb-8c50359ec65d" targetNamespace="http://schemas.microsoft.com/office/2006/metadata/properties" ma:root="true" ma:fieldsID="ac7070a51bf211789d8b071be7266f2b" ns3:_="">
    <xsd:import namespace="fb0f758d-4202-41d9-9dbb-8c50359ec6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0f758d-4202-41d9-9dbb-8c50359ec6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4655C3-BBC5-4631-826B-C15C990150E5}">
  <ds:schemaRefs>
    <ds:schemaRef ds:uri="http://schemas.microsoft.com/office/2006/documentManagement/types"/>
    <ds:schemaRef ds:uri="http://www.w3.org/XML/1998/namespace"/>
    <ds:schemaRef ds:uri="http://purl.org/dc/dcmitype/"/>
    <ds:schemaRef ds:uri="fb0f758d-4202-41d9-9dbb-8c50359ec65d"/>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130C9ABE-5AE6-4475-B4D4-848A507AB171}">
  <ds:schemaRefs>
    <ds:schemaRef ds:uri="http://schemas.microsoft.com/sharepoint/v3/contenttype/forms"/>
  </ds:schemaRefs>
</ds:datastoreItem>
</file>

<file path=customXml/itemProps3.xml><?xml version="1.0" encoding="utf-8"?>
<ds:datastoreItem xmlns:ds="http://schemas.openxmlformats.org/officeDocument/2006/customXml" ds:itemID="{4842248F-29F3-4D4B-B59D-834F718E2B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0f758d-4202-41d9-9dbb-8c50359ec6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878</TotalTime>
  <Words>927</Words>
  <Application>Microsoft Office PowerPoint</Application>
  <PresentationFormat>Widescreen</PresentationFormat>
  <Paragraphs>74</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-apple-system</vt:lpstr>
      <vt:lpstr>Arial</vt:lpstr>
      <vt:lpstr>Calibri</vt:lpstr>
      <vt:lpstr>Calibri Light</vt:lpstr>
      <vt:lpstr>Retrospect</vt:lpstr>
      <vt:lpstr>Stairway to Heaven: Saving the world via Point Access Blocks</vt:lpstr>
      <vt:lpstr>What it is not:</vt:lpstr>
      <vt:lpstr>What it is</vt:lpstr>
      <vt:lpstr>Brief history:</vt:lpstr>
      <vt:lpstr>PowerPoint Presentation</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Stairway to Heaven: Saving the world via Point Access Blocks</dc:title>
  <dc:creator>Dylan T Mumm</dc:creator>
  <cp:lastModifiedBy>Dylan T Mumm</cp:lastModifiedBy>
  <cp:revision>1</cp:revision>
  <dcterms:created xsi:type="dcterms:W3CDTF">2023-03-29T01:00:51Z</dcterms:created>
  <dcterms:modified xsi:type="dcterms:W3CDTF">2023-04-01T03:43:08Z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0x0101005E5ACAD28A369A4DAF768AA9A91D7C67</vt:lpwstr>
  </property>
</Properties>
</file>